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6858000" cy="9144000"/>
  <p:embeddedFontLst>
    <p:embeddedFont>
      <p:font typeface="HK Grotesk Bold" charset="1" panose="00000800000000000000"/>
      <p:regular r:id="rId44"/>
    </p:embeddedFont>
    <p:embeddedFont>
      <p:font typeface="HK Grotesk Semi-Bold" charset="1" panose="00000700000000000000"/>
      <p:regular r:id="rId45"/>
    </p:embeddedFont>
    <p:embeddedFont>
      <p:font typeface="HK Grotesk" charset="1" panose="00000500000000000000"/>
      <p:regular r:id="rId46"/>
    </p:embeddedFont>
    <p:embeddedFont>
      <p:font typeface="HK Grotesk Medium" charset="1" panose="00000600000000000000"/>
      <p:regular r:id="rId47"/>
    </p:embeddedFont>
    <p:embeddedFont>
      <p:font typeface="Titillium Web" charset="1" panose="00000500000000000000"/>
      <p:regular r:id="rId48"/>
    </p:embeddedFont>
    <p:embeddedFont>
      <p:font typeface="Rig Solid Bold Halftone" charset="1" panose="00000800000000000000"/>
      <p:regular r:id="rId49"/>
    </p:embeddedFont>
    <p:embeddedFont>
      <p:font typeface="Titillium Web Bold" charset="1" panose="00000800000000000000"/>
      <p:regular r:id="rId50"/>
    </p:embeddedFont>
    <p:embeddedFont>
      <p:font typeface="Hyperwave One" charset="1" panose="0000000000000000000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1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jpeg" Type="http://schemas.openxmlformats.org/officeDocument/2006/relationships/image"/><Relationship Id="rId16" Target="../media/image16.png" Type="http://schemas.openxmlformats.org/officeDocument/2006/relationships/image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6820879" y="6606388"/>
            <a:ext cx="2640102" cy="1462888"/>
            <a:chOff x="0" y="0"/>
            <a:chExt cx="141673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6734" cy="785017"/>
            </a:xfrm>
            <a:custGeom>
              <a:avLst/>
              <a:gdLst/>
              <a:ahLst/>
              <a:cxnLst/>
              <a:rect r="r" b="b" t="t" l="l"/>
              <a:pathLst>
                <a:path h="785017" w="1416734">
                  <a:moveTo>
                    <a:pt x="0" y="0"/>
                  </a:moveTo>
                  <a:lnTo>
                    <a:pt x="1416734" y="0"/>
                  </a:lnTo>
                  <a:lnTo>
                    <a:pt x="141673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0531908" y="1462888"/>
            <a:ext cx="8067279" cy="1462888"/>
            <a:chOff x="0" y="0"/>
            <a:chExt cx="4329071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6820879" y="6606388"/>
            <a:ext cx="5972585" cy="1462888"/>
            <a:chOff x="351790" y="351790"/>
            <a:chExt cx="2940050" cy="295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6202090" y="6606388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9800464" y="146288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3593908" y="5143500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9121073" y="0"/>
            <a:ext cx="9865089" cy="1462888"/>
            <a:chOff x="0" y="0"/>
            <a:chExt cx="5293813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93813" cy="785017"/>
            </a:xfrm>
            <a:custGeom>
              <a:avLst/>
              <a:gdLst/>
              <a:ahLst/>
              <a:cxnLst/>
              <a:rect r="r" b="b" t="t" l="l"/>
              <a:pathLst>
                <a:path h="785017" w="5293813">
                  <a:moveTo>
                    <a:pt x="0" y="0"/>
                  </a:moveTo>
                  <a:lnTo>
                    <a:pt x="5293813" y="0"/>
                  </a:lnTo>
                  <a:lnTo>
                    <a:pt x="5293813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2739750" y="1462888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17556556" y="5143500"/>
            <a:ext cx="1462888" cy="1462888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12862464" y="5143500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8501293" y="0"/>
            <a:ext cx="1462888" cy="146288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1893285" y="2925777"/>
            <a:ext cx="7504113" cy="2217723"/>
            <a:chOff x="0" y="0"/>
            <a:chExt cx="2656262" cy="78501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10800000">
            <a:off x="12252988" y="2925777"/>
            <a:ext cx="7705339" cy="2217723"/>
            <a:chOff x="351790" y="351790"/>
            <a:chExt cx="2940050" cy="29540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-10800000">
            <a:off x="10784424" y="2925777"/>
            <a:ext cx="2217723" cy="2217723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0" y="244791"/>
            <a:ext cx="4140821" cy="973306"/>
          </a:xfrm>
          <a:custGeom>
            <a:avLst/>
            <a:gdLst/>
            <a:ahLst/>
            <a:cxnLst/>
            <a:rect r="r" b="b" t="t" l="l"/>
            <a:pathLst>
              <a:path h="973306" w="4140821">
                <a:moveTo>
                  <a:pt x="0" y="0"/>
                </a:moveTo>
                <a:lnTo>
                  <a:pt x="4140821" y="0"/>
                </a:lnTo>
                <a:lnTo>
                  <a:pt x="4140821" y="973306"/>
                </a:lnTo>
                <a:lnTo>
                  <a:pt x="0" y="97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84356" y="309732"/>
            <a:ext cx="1085720" cy="1153156"/>
          </a:xfrm>
          <a:custGeom>
            <a:avLst/>
            <a:gdLst/>
            <a:ahLst/>
            <a:cxnLst/>
            <a:rect r="r" b="b" t="t" l="l"/>
            <a:pathLst>
              <a:path h="1153156" w="1085720">
                <a:moveTo>
                  <a:pt x="0" y="0"/>
                </a:moveTo>
                <a:lnTo>
                  <a:pt x="1085720" y="0"/>
                </a:lnTo>
                <a:lnTo>
                  <a:pt x="1085720" y="1153156"/>
                </a:lnTo>
                <a:lnTo>
                  <a:pt x="0" y="115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370076" y="63470"/>
            <a:ext cx="1645681" cy="1645681"/>
          </a:xfrm>
          <a:custGeom>
            <a:avLst/>
            <a:gdLst/>
            <a:ahLst/>
            <a:cxnLst/>
            <a:rect r="r" b="b" t="t" l="l"/>
            <a:pathLst>
              <a:path h="1645681" w="1645681">
                <a:moveTo>
                  <a:pt x="0" y="0"/>
                </a:moveTo>
                <a:lnTo>
                  <a:pt x="1645681" y="0"/>
                </a:lnTo>
                <a:lnTo>
                  <a:pt x="1645681" y="1645681"/>
                </a:lnTo>
                <a:lnTo>
                  <a:pt x="0" y="164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123366" y="244791"/>
            <a:ext cx="1033462" cy="1194068"/>
          </a:xfrm>
          <a:custGeom>
            <a:avLst/>
            <a:gdLst/>
            <a:ahLst/>
            <a:cxnLst/>
            <a:rect r="r" b="b" t="t" l="l"/>
            <a:pathLst>
              <a:path h="1194068" w="1033462">
                <a:moveTo>
                  <a:pt x="0" y="0"/>
                </a:moveTo>
                <a:lnTo>
                  <a:pt x="1033462" y="0"/>
                </a:lnTo>
                <a:lnTo>
                  <a:pt x="1033462" y="1194068"/>
                </a:lnTo>
                <a:lnTo>
                  <a:pt x="0" y="119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805236" y="7337833"/>
            <a:ext cx="3796104" cy="1259371"/>
          </a:xfrm>
          <a:custGeom>
            <a:avLst/>
            <a:gdLst/>
            <a:ahLst/>
            <a:cxnLst/>
            <a:rect r="r" b="b" t="t" l="l"/>
            <a:pathLst>
              <a:path h="1259371" w="3796104">
                <a:moveTo>
                  <a:pt x="0" y="0"/>
                </a:moveTo>
                <a:lnTo>
                  <a:pt x="3796104" y="0"/>
                </a:lnTo>
                <a:lnTo>
                  <a:pt x="3796104" y="1259371"/>
                </a:lnTo>
                <a:lnTo>
                  <a:pt x="0" y="125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610" t="-129436" r="-13028" b="-15229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9616741"/>
            <a:ext cx="1749573" cy="670259"/>
          </a:xfrm>
          <a:custGeom>
            <a:avLst/>
            <a:gdLst/>
            <a:ahLst/>
            <a:cxnLst/>
            <a:rect r="r" b="b" t="t" l="l"/>
            <a:pathLst>
              <a:path h="670259" w="1749573">
                <a:moveTo>
                  <a:pt x="0" y="0"/>
                </a:moveTo>
                <a:lnTo>
                  <a:pt x="1749573" y="0"/>
                </a:lnTo>
                <a:lnTo>
                  <a:pt x="1749573" y="670259"/>
                </a:lnTo>
                <a:lnTo>
                  <a:pt x="0" y="670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7" t="-58303" r="-77852" b="-61242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13377" y="9398121"/>
            <a:ext cx="880057" cy="888879"/>
          </a:xfrm>
          <a:custGeom>
            <a:avLst/>
            <a:gdLst/>
            <a:ahLst/>
            <a:cxnLst/>
            <a:rect r="r" b="b" t="t" l="l"/>
            <a:pathLst>
              <a:path h="888879" w="880057">
                <a:moveTo>
                  <a:pt x="0" y="0"/>
                </a:moveTo>
                <a:lnTo>
                  <a:pt x="880056" y="0"/>
                </a:lnTo>
                <a:lnTo>
                  <a:pt x="88005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757238" y="9240234"/>
            <a:ext cx="1849032" cy="1046766"/>
          </a:xfrm>
          <a:custGeom>
            <a:avLst/>
            <a:gdLst/>
            <a:ahLst/>
            <a:cxnLst/>
            <a:rect r="r" b="b" t="t" l="l"/>
            <a:pathLst>
              <a:path h="1046766" w="1849032">
                <a:moveTo>
                  <a:pt x="0" y="0"/>
                </a:moveTo>
                <a:lnTo>
                  <a:pt x="1849032" y="0"/>
                </a:lnTo>
                <a:lnTo>
                  <a:pt x="1849032" y="1046766"/>
                </a:lnTo>
                <a:lnTo>
                  <a:pt x="0" y="1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5173" t="-33506" r="-76055" b="-30413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70074" y="9318340"/>
            <a:ext cx="838372" cy="968660"/>
          </a:xfrm>
          <a:custGeom>
            <a:avLst/>
            <a:gdLst/>
            <a:ahLst/>
            <a:cxnLst/>
            <a:rect r="r" b="b" t="t" l="l"/>
            <a:pathLst>
              <a:path h="968660" w="838372">
                <a:moveTo>
                  <a:pt x="0" y="0"/>
                </a:moveTo>
                <a:lnTo>
                  <a:pt x="838372" y="0"/>
                </a:lnTo>
                <a:lnTo>
                  <a:pt x="838372" y="968660"/>
                </a:lnTo>
                <a:lnTo>
                  <a:pt x="0" y="96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572250" y="9349690"/>
            <a:ext cx="1067234" cy="937310"/>
          </a:xfrm>
          <a:custGeom>
            <a:avLst/>
            <a:gdLst/>
            <a:ahLst/>
            <a:cxnLst/>
            <a:rect r="r" b="b" t="t" l="l"/>
            <a:pathLst>
              <a:path h="937310" w="1067234">
                <a:moveTo>
                  <a:pt x="0" y="0"/>
                </a:moveTo>
                <a:lnTo>
                  <a:pt x="1067234" y="0"/>
                </a:lnTo>
                <a:lnTo>
                  <a:pt x="1067234" y="937310"/>
                </a:lnTo>
                <a:lnTo>
                  <a:pt x="0" y="937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703288" y="9310637"/>
            <a:ext cx="1032300" cy="976363"/>
          </a:xfrm>
          <a:custGeom>
            <a:avLst/>
            <a:gdLst/>
            <a:ahLst/>
            <a:cxnLst/>
            <a:rect r="r" b="b" t="t" l="l"/>
            <a:pathLst>
              <a:path h="976363" w="1032300">
                <a:moveTo>
                  <a:pt x="0" y="0"/>
                </a:moveTo>
                <a:lnTo>
                  <a:pt x="1032300" y="0"/>
                </a:lnTo>
                <a:lnTo>
                  <a:pt x="1032300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799393" y="9398121"/>
            <a:ext cx="1257876" cy="888879"/>
          </a:xfrm>
          <a:custGeom>
            <a:avLst/>
            <a:gdLst/>
            <a:ahLst/>
            <a:cxnLst/>
            <a:rect r="r" b="b" t="t" l="l"/>
            <a:pathLst>
              <a:path h="888879" w="1257876">
                <a:moveTo>
                  <a:pt x="0" y="0"/>
                </a:moveTo>
                <a:lnTo>
                  <a:pt x="1257876" y="0"/>
                </a:lnTo>
                <a:lnTo>
                  <a:pt x="125787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121073" y="9437174"/>
            <a:ext cx="843108" cy="849826"/>
          </a:xfrm>
          <a:custGeom>
            <a:avLst/>
            <a:gdLst/>
            <a:ahLst/>
            <a:cxnLst/>
            <a:rect r="r" b="b" t="t" l="l"/>
            <a:pathLst>
              <a:path h="849826" w="843108">
                <a:moveTo>
                  <a:pt x="0" y="0"/>
                </a:moveTo>
                <a:lnTo>
                  <a:pt x="843108" y="0"/>
                </a:lnTo>
                <a:lnTo>
                  <a:pt x="843108" y="849826"/>
                </a:lnTo>
                <a:lnTo>
                  <a:pt x="0" y="849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027985" y="9225759"/>
            <a:ext cx="1061241" cy="1061241"/>
          </a:xfrm>
          <a:custGeom>
            <a:avLst/>
            <a:gdLst/>
            <a:ahLst/>
            <a:cxnLst/>
            <a:rect r="r" b="b" t="t" l="l"/>
            <a:pathLst>
              <a:path h="1061241" w="1061241">
                <a:moveTo>
                  <a:pt x="0" y="0"/>
                </a:moveTo>
                <a:lnTo>
                  <a:pt x="1061241" y="0"/>
                </a:lnTo>
                <a:lnTo>
                  <a:pt x="1061241" y="1061241"/>
                </a:lnTo>
                <a:lnTo>
                  <a:pt x="0" y="10612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153030" y="9356833"/>
            <a:ext cx="1721829" cy="930167"/>
          </a:xfrm>
          <a:custGeom>
            <a:avLst/>
            <a:gdLst/>
            <a:ahLst/>
            <a:cxnLst/>
            <a:rect r="r" b="b" t="t" l="l"/>
            <a:pathLst>
              <a:path h="930167" w="1721829">
                <a:moveTo>
                  <a:pt x="0" y="0"/>
                </a:moveTo>
                <a:lnTo>
                  <a:pt x="1721829" y="0"/>
                </a:lnTo>
                <a:lnTo>
                  <a:pt x="1721829" y="930167"/>
                </a:lnTo>
                <a:lnTo>
                  <a:pt x="0" y="9301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938664" y="9498010"/>
            <a:ext cx="1626884" cy="788990"/>
          </a:xfrm>
          <a:custGeom>
            <a:avLst/>
            <a:gdLst/>
            <a:ahLst/>
            <a:cxnLst/>
            <a:rect r="r" b="b" t="t" l="l"/>
            <a:pathLst>
              <a:path h="788990" w="1626884">
                <a:moveTo>
                  <a:pt x="0" y="0"/>
                </a:moveTo>
                <a:lnTo>
                  <a:pt x="1626883" y="0"/>
                </a:lnTo>
                <a:lnTo>
                  <a:pt x="1626883" y="788990"/>
                </a:lnTo>
                <a:lnTo>
                  <a:pt x="0" y="7889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356053" y="2503471"/>
            <a:ext cx="9892695" cy="270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103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Porte </a:t>
            </a:r>
          </a:p>
          <a:p>
            <a:pPr algn="l">
              <a:lnSpc>
                <a:spcPts val="10399"/>
              </a:lnSpc>
            </a:pPr>
            <a:r>
              <a:rPr lang="en-US" sz="103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Aperte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56053" y="5688495"/>
            <a:ext cx="9041971" cy="404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27" b="true">
                <a:solidFill>
                  <a:srgbClr val="ED34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Incontro aperto alla comunità di Arcore ORATORIO SACRO CUORE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56053" y="6338889"/>
            <a:ext cx="9041971" cy="404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27" b="true">
                <a:solidFill>
                  <a:srgbClr val="ED34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Ore 10.00 | sabato 09 novembre 2024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56053" y="7818878"/>
            <a:ext cx="3999419" cy="404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27" b="true">
                <a:solidFill>
                  <a:srgbClr val="ED34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Presentazione del Progetto</a:t>
            </a:r>
          </a:p>
        </p:txBody>
      </p:sp>
      <p:grpSp>
        <p:nvGrpSpPr>
          <p:cNvPr name="Group 52" id="52"/>
          <p:cNvGrpSpPr/>
          <p:nvPr/>
        </p:nvGrpSpPr>
        <p:grpSpPr>
          <a:xfrm rot="-10800000">
            <a:off x="14996153" y="0"/>
            <a:ext cx="1462888" cy="1462888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/>
          <p:nvPr/>
        </p:nvGrpSpPr>
        <p:grpSpPr>
          <a:xfrm rot="-10800000">
            <a:off x="17523274" y="5104759"/>
            <a:ext cx="1462888" cy="1462888"/>
            <a:chOff x="0" y="0"/>
            <a:chExt cx="6350000" cy="635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/>
          <p:nvPr/>
        </p:nvGrpSpPr>
        <p:grpSpPr>
          <a:xfrm rot="-10800000">
            <a:off x="15588192" y="8078802"/>
            <a:ext cx="7504113" cy="2217723"/>
            <a:chOff x="0" y="0"/>
            <a:chExt cx="2656262" cy="785017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8" id="58"/>
          <p:cNvGrpSpPr/>
          <p:nvPr/>
        </p:nvGrpSpPr>
        <p:grpSpPr>
          <a:xfrm rot="-10800000">
            <a:off x="15875372" y="8069277"/>
            <a:ext cx="7705339" cy="2217723"/>
            <a:chOff x="351790" y="351790"/>
            <a:chExt cx="2940050" cy="295402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1" id="61"/>
          <p:cNvGrpSpPr/>
          <p:nvPr/>
        </p:nvGrpSpPr>
        <p:grpSpPr>
          <a:xfrm rot="-10800000">
            <a:off x="14526955" y="8069277"/>
            <a:ext cx="2217723" cy="2217723"/>
            <a:chOff x="0" y="0"/>
            <a:chExt cx="6350000" cy="63500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4077" y="5186077"/>
            <a:ext cx="4937897" cy="3740457"/>
          </a:xfrm>
          <a:custGeom>
            <a:avLst/>
            <a:gdLst/>
            <a:ahLst/>
            <a:cxnLst/>
            <a:rect r="r" b="b" t="t" l="l"/>
            <a:pathLst>
              <a:path h="3740457" w="4937897">
                <a:moveTo>
                  <a:pt x="0" y="0"/>
                </a:moveTo>
                <a:lnTo>
                  <a:pt x="4937896" y="0"/>
                </a:lnTo>
                <a:lnTo>
                  <a:pt x="4937896" y="3740457"/>
                </a:lnTo>
                <a:lnTo>
                  <a:pt x="0" y="3740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57519" y="5995038"/>
            <a:ext cx="3015891" cy="1248439"/>
          </a:xfrm>
          <a:custGeom>
            <a:avLst/>
            <a:gdLst/>
            <a:ahLst/>
            <a:cxnLst/>
            <a:rect r="r" b="b" t="t" l="l"/>
            <a:pathLst>
              <a:path h="1248439" w="3015891">
                <a:moveTo>
                  <a:pt x="0" y="0"/>
                </a:moveTo>
                <a:lnTo>
                  <a:pt x="3015891" y="0"/>
                </a:lnTo>
                <a:lnTo>
                  <a:pt x="3015891" y="1248439"/>
                </a:lnTo>
                <a:lnTo>
                  <a:pt x="0" y="124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217" t="-91691" r="-9065" b="-108542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554385" y="546234"/>
            <a:ext cx="72845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b="true" sz="72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Primi interventi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79184" y="3123904"/>
            <a:ext cx="5236322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IDEAZIONE, REALIZZAZIONE E MONTAGGIO VIDEO FATTA DAGLI ADOLESCENTI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63543" y="6890537"/>
            <a:ext cx="523632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NUOVI VOLONTARI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63543" y="3776684"/>
            <a:ext cx="5236322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BAR APERTO TUTTI I GIORNI NELL’ORATORIO DOVE SI SVOLGE IL SERVIZIO (lunedì e giovedì Rosario, martedì mercoledì e venerdì S. Eustorgio)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60144" y="8216604"/>
            <a:ext cx="5236322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REALIZZAZIONE SONDAGGIO SULL’UTILIZZO DEGLI STRUMENTI TECNOLOGICI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079184" y="8308205"/>
            <a:ext cx="5236322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CREAZIONE DI UN’AULA STUDIO AL ROSARIO PER GLI ADOLESCENTI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079184" y="5185589"/>
            <a:ext cx="5236322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PRESENZA IN ORATORIO DI CIRCA </a:t>
            </a:r>
          </a:p>
          <a:p>
            <a:pPr algn="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20 PREADOLESCENTI E </a:t>
            </a:r>
          </a:p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10 ADOLESCENTI (oltre a quelli iscritti ai doposcuola)</a:t>
            </a:r>
          </a:p>
        </p:txBody>
      </p:sp>
    </p:spTree>
  </p:cSld>
  <p:clrMapOvr>
    <a:masterClrMapping/>
  </p:clrMapOvr>
  <p:transition spd="fast">
    <p:wipe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6820879" y="6606388"/>
            <a:ext cx="2640102" cy="1462888"/>
            <a:chOff x="0" y="0"/>
            <a:chExt cx="141673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6734" cy="785017"/>
            </a:xfrm>
            <a:custGeom>
              <a:avLst/>
              <a:gdLst/>
              <a:ahLst/>
              <a:cxnLst/>
              <a:rect r="r" b="b" t="t" l="l"/>
              <a:pathLst>
                <a:path h="785017" w="1416734">
                  <a:moveTo>
                    <a:pt x="0" y="0"/>
                  </a:moveTo>
                  <a:lnTo>
                    <a:pt x="1416734" y="0"/>
                  </a:lnTo>
                  <a:lnTo>
                    <a:pt x="141673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0531908" y="1462888"/>
            <a:ext cx="8067279" cy="1462888"/>
            <a:chOff x="0" y="0"/>
            <a:chExt cx="4329071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6820879" y="6606388"/>
            <a:ext cx="5972585" cy="1462888"/>
            <a:chOff x="351790" y="351790"/>
            <a:chExt cx="2940050" cy="295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6202090" y="6606388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9800464" y="146288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3593908" y="5143500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9121073" y="0"/>
            <a:ext cx="9865089" cy="1462888"/>
            <a:chOff x="0" y="0"/>
            <a:chExt cx="5293813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93813" cy="785017"/>
            </a:xfrm>
            <a:custGeom>
              <a:avLst/>
              <a:gdLst/>
              <a:ahLst/>
              <a:cxnLst/>
              <a:rect r="r" b="b" t="t" l="l"/>
              <a:pathLst>
                <a:path h="785017" w="5293813">
                  <a:moveTo>
                    <a:pt x="0" y="0"/>
                  </a:moveTo>
                  <a:lnTo>
                    <a:pt x="5293813" y="0"/>
                  </a:lnTo>
                  <a:lnTo>
                    <a:pt x="5293813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2739750" y="1462888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17556556" y="5143500"/>
            <a:ext cx="1462888" cy="1462888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12862464" y="5143500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8501293" y="0"/>
            <a:ext cx="1462888" cy="146288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1893285" y="2925777"/>
            <a:ext cx="7504113" cy="2217723"/>
            <a:chOff x="0" y="0"/>
            <a:chExt cx="2656262" cy="78501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10800000">
            <a:off x="12252988" y="2925777"/>
            <a:ext cx="7705339" cy="2217723"/>
            <a:chOff x="351790" y="351790"/>
            <a:chExt cx="2940050" cy="29540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-10800000">
            <a:off x="10784424" y="2925777"/>
            <a:ext cx="2217723" cy="2217723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0" y="244791"/>
            <a:ext cx="4140821" cy="973306"/>
          </a:xfrm>
          <a:custGeom>
            <a:avLst/>
            <a:gdLst/>
            <a:ahLst/>
            <a:cxnLst/>
            <a:rect r="r" b="b" t="t" l="l"/>
            <a:pathLst>
              <a:path h="973306" w="4140821">
                <a:moveTo>
                  <a:pt x="0" y="0"/>
                </a:moveTo>
                <a:lnTo>
                  <a:pt x="4140821" y="0"/>
                </a:lnTo>
                <a:lnTo>
                  <a:pt x="4140821" y="973306"/>
                </a:lnTo>
                <a:lnTo>
                  <a:pt x="0" y="97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84356" y="309732"/>
            <a:ext cx="1085720" cy="1153156"/>
          </a:xfrm>
          <a:custGeom>
            <a:avLst/>
            <a:gdLst/>
            <a:ahLst/>
            <a:cxnLst/>
            <a:rect r="r" b="b" t="t" l="l"/>
            <a:pathLst>
              <a:path h="1153156" w="1085720">
                <a:moveTo>
                  <a:pt x="0" y="0"/>
                </a:moveTo>
                <a:lnTo>
                  <a:pt x="1085720" y="0"/>
                </a:lnTo>
                <a:lnTo>
                  <a:pt x="1085720" y="1153156"/>
                </a:lnTo>
                <a:lnTo>
                  <a:pt x="0" y="115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370076" y="63470"/>
            <a:ext cx="1645681" cy="1645681"/>
          </a:xfrm>
          <a:custGeom>
            <a:avLst/>
            <a:gdLst/>
            <a:ahLst/>
            <a:cxnLst/>
            <a:rect r="r" b="b" t="t" l="l"/>
            <a:pathLst>
              <a:path h="1645681" w="1645681">
                <a:moveTo>
                  <a:pt x="0" y="0"/>
                </a:moveTo>
                <a:lnTo>
                  <a:pt x="1645681" y="0"/>
                </a:lnTo>
                <a:lnTo>
                  <a:pt x="1645681" y="1645681"/>
                </a:lnTo>
                <a:lnTo>
                  <a:pt x="0" y="164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123366" y="244791"/>
            <a:ext cx="1033462" cy="1194068"/>
          </a:xfrm>
          <a:custGeom>
            <a:avLst/>
            <a:gdLst/>
            <a:ahLst/>
            <a:cxnLst/>
            <a:rect r="r" b="b" t="t" l="l"/>
            <a:pathLst>
              <a:path h="1194068" w="1033462">
                <a:moveTo>
                  <a:pt x="0" y="0"/>
                </a:moveTo>
                <a:lnTo>
                  <a:pt x="1033462" y="0"/>
                </a:lnTo>
                <a:lnTo>
                  <a:pt x="1033462" y="1194068"/>
                </a:lnTo>
                <a:lnTo>
                  <a:pt x="0" y="119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56053" y="5766654"/>
            <a:ext cx="3796104" cy="1259371"/>
          </a:xfrm>
          <a:custGeom>
            <a:avLst/>
            <a:gdLst/>
            <a:ahLst/>
            <a:cxnLst/>
            <a:rect r="r" b="b" t="t" l="l"/>
            <a:pathLst>
              <a:path h="1259371" w="3796104">
                <a:moveTo>
                  <a:pt x="0" y="0"/>
                </a:moveTo>
                <a:lnTo>
                  <a:pt x="3796104" y="0"/>
                </a:lnTo>
                <a:lnTo>
                  <a:pt x="3796104" y="1259371"/>
                </a:lnTo>
                <a:lnTo>
                  <a:pt x="0" y="125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610" t="-129436" r="-13028" b="-15229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9616741"/>
            <a:ext cx="1749573" cy="670259"/>
          </a:xfrm>
          <a:custGeom>
            <a:avLst/>
            <a:gdLst/>
            <a:ahLst/>
            <a:cxnLst/>
            <a:rect r="r" b="b" t="t" l="l"/>
            <a:pathLst>
              <a:path h="670259" w="1749573">
                <a:moveTo>
                  <a:pt x="0" y="0"/>
                </a:moveTo>
                <a:lnTo>
                  <a:pt x="1749573" y="0"/>
                </a:lnTo>
                <a:lnTo>
                  <a:pt x="1749573" y="670259"/>
                </a:lnTo>
                <a:lnTo>
                  <a:pt x="0" y="670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7" t="-58303" r="-77852" b="-61242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13377" y="9398121"/>
            <a:ext cx="880057" cy="888879"/>
          </a:xfrm>
          <a:custGeom>
            <a:avLst/>
            <a:gdLst/>
            <a:ahLst/>
            <a:cxnLst/>
            <a:rect r="r" b="b" t="t" l="l"/>
            <a:pathLst>
              <a:path h="888879" w="880057">
                <a:moveTo>
                  <a:pt x="0" y="0"/>
                </a:moveTo>
                <a:lnTo>
                  <a:pt x="880056" y="0"/>
                </a:lnTo>
                <a:lnTo>
                  <a:pt x="88005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757238" y="9240234"/>
            <a:ext cx="1849032" cy="1046766"/>
          </a:xfrm>
          <a:custGeom>
            <a:avLst/>
            <a:gdLst/>
            <a:ahLst/>
            <a:cxnLst/>
            <a:rect r="r" b="b" t="t" l="l"/>
            <a:pathLst>
              <a:path h="1046766" w="1849032">
                <a:moveTo>
                  <a:pt x="0" y="0"/>
                </a:moveTo>
                <a:lnTo>
                  <a:pt x="1849032" y="0"/>
                </a:lnTo>
                <a:lnTo>
                  <a:pt x="1849032" y="1046766"/>
                </a:lnTo>
                <a:lnTo>
                  <a:pt x="0" y="1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5173" t="-33506" r="-76055" b="-30413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70074" y="9318340"/>
            <a:ext cx="838372" cy="968660"/>
          </a:xfrm>
          <a:custGeom>
            <a:avLst/>
            <a:gdLst/>
            <a:ahLst/>
            <a:cxnLst/>
            <a:rect r="r" b="b" t="t" l="l"/>
            <a:pathLst>
              <a:path h="968660" w="838372">
                <a:moveTo>
                  <a:pt x="0" y="0"/>
                </a:moveTo>
                <a:lnTo>
                  <a:pt x="838372" y="0"/>
                </a:lnTo>
                <a:lnTo>
                  <a:pt x="838372" y="968660"/>
                </a:lnTo>
                <a:lnTo>
                  <a:pt x="0" y="96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572250" y="9349690"/>
            <a:ext cx="1067234" cy="937310"/>
          </a:xfrm>
          <a:custGeom>
            <a:avLst/>
            <a:gdLst/>
            <a:ahLst/>
            <a:cxnLst/>
            <a:rect r="r" b="b" t="t" l="l"/>
            <a:pathLst>
              <a:path h="937310" w="1067234">
                <a:moveTo>
                  <a:pt x="0" y="0"/>
                </a:moveTo>
                <a:lnTo>
                  <a:pt x="1067234" y="0"/>
                </a:lnTo>
                <a:lnTo>
                  <a:pt x="1067234" y="937310"/>
                </a:lnTo>
                <a:lnTo>
                  <a:pt x="0" y="937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703288" y="9310637"/>
            <a:ext cx="1032300" cy="976363"/>
          </a:xfrm>
          <a:custGeom>
            <a:avLst/>
            <a:gdLst/>
            <a:ahLst/>
            <a:cxnLst/>
            <a:rect r="r" b="b" t="t" l="l"/>
            <a:pathLst>
              <a:path h="976363" w="1032300">
                <a:moveTo>
                  <a:pt x="0" y="0"/>
                </a:moveTo>
                <a:lnTo>
                  <a:pt x="1032300" y="0"/>
                </a:lnTo>
                <a:lnTo>
                  <a:pt x="1032300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799393" y="9398121"/>
            <a:ext cx="1257876" cy="888879"/>
          </a:xfrm>
          <a:custGeom>
            <a:avLst/>
            <a:gdLst/>
            <a:ahLst/>
            <a:cxnLst/>
            <a:rect r="r" b="b" t="t" l="l"/>
            <a:pathLst>
              <a:path h="888879" w="1257876">
                <a:moveTo>
                  <a:pt x="0" y="0"/>
                </a:moveTo>
                <a:lnTo>
                  <a:pt x="1257876" y="0"/>
                </a:lnTo>
                <a:lnTo>
                  <a:pt x="125787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121073" y="9437174"/>
            <a:ext cx="843108" cy="849826"/>
          </a:xfrm>
          <a:custGeom>
            <a:avLst/>
            <a:gdLst/>
            <a:ahLst/>
            <a:cxnLst/>
            <a:rect r="r" b="b" t="t" l="l"/>
            <a:pathLst>
              <a:path h="849826" w="843108">
                <a:moveTo>
                  <a:pt x="0" y="0"/>
                </a:moveTo>
                <a:lnTo>
                  <a:pt x="843108" y="0"/>
                </a:lnTo>
                <a:lnTo>
                  <a:pt x="843108" y="849826"/>
                </a:lnTo>
                <a:lnTo>
                  <a:pt x="0" y="849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027985" y="9225759"/>
            <a:ext cx="1061241" cy="1061241"/>
          </a:xfrm>
          <a:custGeom>
            <a:avLst/>
            <a:gdLst/>
            <a:ahLst/>
            <a:cxnLst/>
            <a:rect r="r" b="b" t="t" l="l"/>
            <a:pathLst>
              <a:path h="1061241" w="1061241">
                <a:moveTo>
                  <a:pt x="0" y="0"/>
                </a:moveTo>
                <a:lnTo>
                  <a:pt x="1061241" y="0"/>
                </a:lnTo>
                <a:lnTo>
                  <a:pt x="1061241" y="1061241"/>
                </a:lnTo>
                <a:lnTo>
                  <a:pt x="0" y="10612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153030" y="9356833"/>
            <a:ext cx="1721829" cy="930167"/>
          </a:xfrm>
          <a:custGeom>
            <a:avLst/>
            <a:gdLst/>
            <a:ahLst/>
            <a:cxnLst/>
            <a:rect r="r" b="b" t="t" l="l"/>
            <a:pathLst>
              <a:path h="930167" w="1721829">
                <a:moveTo>
                  <a:pt x="0" y="0"/>
                </a:moveTo>
                <a:lnTo>
                  <a:pt x="1721829" y="0"/>
                </a:lnTo>
                <a:lnTo>
                  <a:pt x="1721829" y="930167"/>
                </a:lnTo>
                <a:lnTo>
                  <a:pt x="0" y="9301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938664" y="9498010"/>
            <a:ext cx="1626884" cy="788990"/>
          </a:xfrm>
          <a:custGeom>
            <a:avLst/>
            <a:gdLst/>
            <a:ahLst/>
            <a:cxnLst/>
            <a:rect r="r" b="b" t="t" l="l"/>
            <a:pathLst>
              <a:path h="788990" w="1626884">
                <a:moveTo>
                  <a:pt x="0" y="0"/>
                </a:moveTo>
                <a:lnTo>
                  <a:pt x="1626883" y="0"/>
                </a:lnTo>
                <a:lnTo>
                  <a:pt x="1626883" y="788990"/>
                </a:lnTo>
                <a:lnTo>
                  <a:pt x="0" y="7889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356053" y="2417960"/>
            <a:ext cx="9892695" cy="2567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 progetto </a:t>
            </a:r>
            <a:r>
              <a:rPr lang="en-US" sz="6600" b="true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Insieme con loro e per loro:</a:t>
            </a: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</a:p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una visione d’insieme</a:t>
            </a:r>
          </a:p>
        </p:txBody>
      </p:sp>
      <p:grpSp>
        <p:nvGrpSpPr>
          <p:cNvPr name="Group 49" id="49"/>
          <p:cNvGrpSpPr/>
          <p:nvPr/>
        </p:nvGrpSpPr>
        <p:grpSpPr>
          <a:xfrm rot="-10800000">
            <a:off x="14996153" y="0"/>
            <a:ext cx="1462888" cy="1462888"/>
            <a:chOff x="0" y="0"/>
            <a:chExt cx="6350000" cy="6350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1" id="51"/>
          <p:cNvGrpSpPr/>
          <p:nvPr/>
        </p:nvGrpSpPr>
        <p:grpSpPr>
          <a:xfrm rot="-10800000">
            <a:off x="17523274" y="5104759"/>
            <a:ext cx="1462888" cy="1462888"/>
            <a:chOff x="0" y="0"/>
            <a:chExt cx="6350000" cy="6350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1356053" y="7749925"/>
            <a:ext cx="9041971" cy="867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8"/>
              </a:lnSpc>
            </a:pPr>
            <a:r>
              <a:rPr lang="en-US" sz="2327" b="true">
                <a:solidFill>
                  <a:srgbClr val="04006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Emanuela Sala (Università degli Studi di Milano-Bicocca)</a:t>
            </a:r>
          </a:p>
          <a:p>
            <a:pPr algn="l">
              <a:lnSpc>
                <a:spcPts val="4119"/>
              </a:lnSpc>
            </a:pPr>
            <a:r>
              <a:rPr lang="en-US" sz="2327" b="true">
                <a:solidFill>
                  <a:srgbClr val="04006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Stefano Viganò (Associazione del Volontariato di Arcore)</a:t>
            </a:r>
          </a:p>
        </p:txBody>
      </p:sp>
      <p:grpSp>
        <p:nvGrpSpPr>
          <p:cNvPr name="Group 54" id="54"/>
          <p:cNvGrpSpPr/>
          <p:nvPr/>
        </p:nvGrpSpPr>
        <p:grpSpPr>
          <a:xfrm rot="-10800000">
            <a:off x="15588192" y="8078802"/>
            <a:ext cx="7504113" cy="2217723"/>
            <a:chOff x="0" y="0"/>
            <a:chExt cx="2656262" cy="785017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6" id="56"/>
          <p:cNvGrpSpPr/>
          <p:nvPr/>
        </p:nvGrpSpPr>
        <p:grpSpPr>
          <a:xfrm rot="-10800000">
            <a:off x="15875372" y="8069277"/>
            <a:ext cx="7705339" cy="2217723"/>
            <a:chOff x="351790" y="351790"/>
            <a:chExt cx="2940050" cy="29540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9" id="59"/>
          <p:cNvGrpSpPr/>
          <p:nvPr/>
        </p:nvGrpSpPr>
        <p:grpSpPr>
          <a:xfrm rot="-10800000">
            <a:off x="14526955" y="8069277"/>
            <a:ext cx="2217723" cy="2217723"/>
            <a:chOff x="0" y="0"/>
            <a:chExt cx="6350000" cy="63500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  <p:transition spd="fast">
    <p:wipe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140232" y="8266577"/>
            <a:ext cx="7581670" cy="1782083"/>
          </a:xfrm>
          <a:custGeom>
            <a:avLst/>
            <a:gdLst/>
            <a:ahLst/>
            <a:cxnLst/>
            <a:rect r="r" b="b" t="t" l="l"/>
            <a:pathLst>
              <a:path h="1782083" w="7581670">
                <a:moveTo>
                  <a:pt x="0" y="0"/>
                </a:moveTo>
                <a:lnTo>
                  <a:pt x="7581670" y="0"/>
                </a:lnTo>
                <a:lnTo>
                  <a:pt x="7581670" y="1782084"/>
                </a:lnTo>
                <a:lnTo>
                  <a:pt x="0" y="178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20" id="20"/>
          <p:cNvGrpSpPr/>
          <p:nvPr/>
        </p:nvGrpSpPr>
        <p:grpSpPr>
          <a:xfrm rot="0">
            <a:off x="3098758" y="5707782"/>
            <a:ext cx="4340879" cy="434087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2804" y="0"/>
                  </a:moveTo>
                  <a:lnTo>
                    <a:pt x="769996" y="0"/>
                  </a:lnTo>
                  <a:cubicBezTo>
                    <a:pt x="793636" y="0"/>
                    <a:pt x="812800" y="19164"/>
                    <a:pt x="812800" y="42804"/>
                  </a:cubicBezTo>
                  <a:lnTo>
                    <a:pt x="812800" y="769996"/>
                  </a:lnTo>
                  <a:cubicBezTo>
                    <a:pt x="812800" y="793636"/>
                    <a:pt x="793636" y="812800"/>
                    <a:pt x="769996" y="812800"/>
                  </a:cubicBezTo>
                  <a:lnTo>
                    <a:pt x="42804" y="812800"/>
                  </a:lnTo>
                  <a:cubicBezTo>
                    <a:pt x="19164" y="812800"/>
                    <a:pt x="0" y="793636"/>
                    <a:pt x="0" y="769996"/>
                  </a:cubicBezTo>
                  <a:lnTo>
                    <a:pt x="0" y="42804"/>
                  </a:lnTo>
                  <a:cubicBezTo>
                    <a:pt x="0" y="19164"/>
                    <a:pt x="19164" y="0"/>
                    <a:pt x="42804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6846" r="0" b="-16846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828733" y="5707782"/>
            <a:ext cx="5960867" cy="2262745"/>
            <a:chOff x="0" y="0"/>
            <a:chExt cx="6350000" cy="24104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2410460"/>
            </a:xfrm>
            <a:custGeom>
              <a:avLst/>
              <a:gdLst/>
              <a:ahLst/>
              <a:cxnLst/>
              <a:rect r="r" b="b" t="t" l="l"/>
              <a:pathLst>
                <a:path h="2410460" w="6350000">
                  <a:moveTo>
                    <a:pt x="263817" y="0"/>
                  </a:moveTo>
                  <a:lnTo>
                    <a:pt x="6086183" y="0"/>
                  </a:lnTo>
                  <a:cubicBezTo>
                    <a:pt x="6231885" y="0"/>
                    <a:pt x="6350000" y="118115"/>
                    <a:pt x="6350000" y="263817"/>
                  </a:cubicBezTo>
                  <a:lnTo>
                    <a:pt x="6350000" y="2146643"/>
                  </a:lnTo>
                  <a:cubicBezTo>
                    <a:pt x="6350000" y="2292345"/>
                    <a:pt x="6231885" y="2410460"/>
                    <a:pt x="6086183" y="2410460"/>
                  </a:cubicBezTo>
                  <a:lnTo>
                    <a:pt x="263817" y="2410460"/>
                  </a:lnTo>
                  <a:cubicBezTo>
                    <a:pt x="118115" y="2410460"/>
                    <a:pt x="0" y="2292345"/>
                    <a:pt x="0" y="2146643"/>
                  </a:cubicBezTo>
                  <a:lnTo>
                    <a:pt x="0" y="263817"/>
                  </a:lnTo>
                  <a:cubicBezTo>
                    <a:pt x="0" y="118115"/>
                    <a:pt x="118115" y="0"/>
                    <a:pt x="263817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8482" r="0" b="-18482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8574943" y="2079131"/>
            <a:ext cx="9362058" cy="187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99"/>
              </a:lnSpc>
            </a:pPr>
            <a:r>
              <a:rPr lang="en-US" sz="71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 origini del progetto: </a:t>
            </a:r>
          </a:p>
          <a:p>
            <a:pPr algn="r">
              <a:lnSpc>
                <a:spcPts val="7200"/>
              </a:lnSpc>
            </a:pPr>
            <a:r>
              <a:rPr lang="en-US" b="true" sz="72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Bando Porte Aperte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2217723" y="7795412"/>
            <a:ext cx="1462888" cy="146288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82129" y="5105400"/>
            <a:ext cx="5694638" cy="4122918"/>
            <a:chOff x="0" y="0"/>
            <a:chExt cx="19050000" cy="13792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2468" y="443738"/>
              <a:ext cx="18189449" cy="12737719"/>
            </a:xfrm>
            <a:custGeom>
              <a:avLst/>
              <a:gdLst/>
              <a:ahLst/>
              <a:cxnLst/>
              <a:rect r="r" b="b" t="t" l="l"/>
              <a:pathLst>
                <a:path h="12737719" w="18189449">
                  <a:moveTo>
                    <a:pt x="17796383" y="12737211"/>
                  </a:moveTo>
                  <a:lnTo>
                    <a:pt x="280035" y="12689967"/>
                  </a:lnTo>
                  <a:cubicBezTo>
                    <a:pt x="125222" y="12689586"/>
                    <a:pt x="0" y="12563603"/>
                    <a:pt x="508" y="12408916"/>
                  </a:cubicBezTo>
                  <a:lnTo>
                    <a:pt x="32893" y="358902"/>
                  </a:lnTo>
                  <a:cubicBezTo>
                    <a:pt x="33401" y="160401"/>
                    <a:pt x="194818" y="0"/>
                    <a:pt x="393319" y="508"/>
                  </a:cubicBezTo>
                  <a:lnTo>
                    <a:pt x="17830547" y="47498"/>
                  </a:lnTo>
                  <a:cubicBezTo>
                    <a:pt x="18029048" y="48006"/>
                    <a:pt x="18189449" y="209423"/>
                    <a:pt x="18188940" y="407924"/>
                  </a:cubicBezTo>
                  <a:lnTo>
                    <a:pt x="18156555" y="12378690"/>
                  </a:lnTo>
                  <a:cubicBezTo>
                    <a:pt x="18156174" y="12577191"/>
                    <a:pt x="17994884" y="12737719"/>
                    <a:pt x="17796383" y="12737211"/>
                  </a:cubicBezTo>
                  <a:close/>
                </a:path>
              </a:pathLst>
            </a:custGeom>
            <a:blipFill>
              <a:blip r:embed="rId2"/>
              <a:stretch>
                <a:fillRect l="-9946" t="0" r="-9946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0000" cy="13792200"/>
            </a:xfrm>
            <a:custGeom>
              <a:avLst/>
              <a:gdLst/>
              <a:ahLst/>
              <a:cxnLst/>
              <a:rect r="r" b="b" t="t" l="l"/>
              <a:pathLst>
                <a:path h="13792200" w="190500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3"/>
              <a:stretch>
                <a:fillRect l="-17" t="0" r="-17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413562" y="4229581"/>
            <a:ext cx="3454726" cy="1675438"/>
          </a:xfrm>
          <a:custGeom>
            <a:avLst/>
            <a:gdLst/>
            <a:ahLst/>
            <a:cxnLst/>
            <a:rect r="r" b="b" t="t" l="l"/>
            <a:pathLst>
              <a:path h="1675438" w="3454726">
                <a:moveTo>
                  <a:pt x="0" y="0"/>
                </a:moveTo>
                <a:lnTo>
                  <a:pt x="3454727" y="0"/>
                </a:lnTo>
                <a:lnTo>
                  <a:pt x="3454727" y="1675438"/>
                </a:lnTo>
                <a:lnTo>
                  <a:pt x="0" y="1675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41659" y="5704764"/>
            <a:ext cx="1998533" cy="1929140"/>
          </a:xfrm>
          <a:custGeom>
            <a:avLst/>
            <a:gdLst/>
            <a:ahLst/>
            <a:cxnLst/>
            <a:rect r="r" b="b" t="t" l="l"/>
            <a:pathLst>
              <a:path h="1929140" w="1998533">
                <a:moveTo>
                  <a:pt x="0" y="0"/>
                </a:moveTo>
                <a:lnTo>
                  <a:pt x="1998533" y="0"/>
                </a:lnTo>
                <a:lnTo>
                  <a:pt x="1998533" y="1929139"/>
                </a:lnTo>
                <a:lnTo>
                  <a:pt x="0" y="1929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04216" y="7633903"/>
            <a:ext cx="2055084" cy="2055084"/>
          </a:xfrm>
          <a:custGeom>
            <a:avLst/>
            <a:gdLst/>
            <a:ahLst/>
            <a:cxnLst/>
            <a:rect r="r" b="b" t="t" l="l"/>
            <a:pathLst>
              <a:path h="2055084" w="2055084">
                <a:moveTo>
                  <a:pt x="0" y="0"/>
                </a:moveTo>
                <a:lnTo>
                  <a:pt x="2055084" y="0"/>
                </a:lnTo>
                <a:lnTo>
                  <a:pt x="2055084" y="2055084"/>
                </a:lnTo>
                <a:lnTo>
                  <a:pt x="0" y="20550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132512" y="1783671"/>
            <a:ext cx="9840588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 origini del progetto:</a:t>
            </a:r>
          </a:p>
          <a:p>
            <a:pPr algn="r">
              <a:lnSpc>
                <a:spcPts val="7200"/>
              </a:lnSpc>
            </a:pPr>
            <a:r>
              <a:rPr lang="en-US" b="true" sz="72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un pranzo fra amici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</p:spTree>
  </p:cSld>
  <p:clrMapOvr>
    <a:masterClrMapping/>
  </p:clrMapOvr>
  <p:transition spd="fast">
    <p:wipe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228834" y="5065819"/>
            <a:ext cx="6419683" cy="4647850"/>
            <a:chOff x="0" y="0"/>
            <a:chExt cx="19050000" cy="13792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2468" y="443738"/>
              <a:ext cx="18189449" cy="12737719"/>
            </a:xfrm>
            <a:custGeom>
              <a:avLst/>
              <a:gdLst/>
              <a:ahLst/>
              <a:cxnLst/>
              <a:rect r="r" b="b" t="t" l="l"/>
              <a:pathLst>
                <a:path h="12737719" w="18189449">
                  <a:moveTo>
                    <a:pt x="17796383" y="12737211"/>
                  </a:moveTo>
                  <a:lnTo>
                    <a:pt x="280035" y="12689967"/>
                  </a:lnTo>
                  <a:cubicBezTo>
                    <a:pt x="125222" y="12689586"/>
                    <a:pt x="0" y="12563603"/>
                    <a:pt x="508" y="12408916"/>
                  </a:cubicBezTo>
                  <a:lnTo>
                    <a:pt x="32893" y="358902"/>
                  </a:lnTo>
                  <a:cubicBezTo>
                    <a:pt x="33401" y="160401"/>
                    <a:pt x="194818" y="0"/>
                    <a:pt x="393319" y="508"/>
                  </a:cubicBezTo>
                  <a:lnTo>
                    <a:pt x="17830547" y="47498"/>
                  </a:lnTo>
                  <a:cubicBezTo>
                    <a:pt x="18029048" y="48006"/>
                    <a:pt x="18189449" y="209423"/>
                    <a:pt x="18188940" y="407924"/>
                  </a:cubicBezTo>
                  <a:lnTo>
                    <a:pt x="18156555" y="12378690"/>
                  </a:lnTo>
                  <a:cubicBezTo>
                    <a:pt x="18156174" y="12577191"/>
                    <a:pt x="17994884" y="12737719"/>
                    <a:pt x="17796383" y="12737211"/>
                  </a:cubicBezTo>
                  <a:close/>
                </a:path>
              </a:pathLst>
            </a:custGeom>
            <a:blipFill>
              <a:blip r:embed="rId2"/>
              <a:stretch>
                <a:fillRect l="0" t="-6628" r="0" b="-662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0000" cy="13792200"/>
            </a:xfrm>
            <a:custGeom>
              <a:avLst/>
              <a:gdLst/>
              <a:ahLst/>
              <a:cxnLst/>
              <a:rect r="r" b="b" t="t" l="l"/>
              <a:pathLst>
                <a:path h="13792200" w="190500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3"/>
              <a:stretch>
                <a:fillRect l="-17" t="0" r="-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40440" y="1470205"/>
            <a:ext cx="8945232" cy="1803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sz="6916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 origini del progetto:</a:t>
            </a:r>
          </a:p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l’analisi dei bisogni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77009" y="4839124"/>
            <a:ext cx="284244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Primavera 2024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77009" y="5735439"/>
            <a:ext cx="7792286" cy="82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399" strike="noStrike" u="non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27 esperti: educatori, volontari, insegnanti, allenatori, genitori, psicologi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77009" y="6949961"/>
            <a:ext cx="7792286" cy="2926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Ri</a:t>
            </a:r>
            <a:r>
              <a:rPr lang="en-US" sz="23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sultati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Supporto educativo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Spazi sicuri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Ascolto e guida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Socializzazione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Uso consapevole del digitale</a:t>
            </a:r>
          </a:p>
          <a:p>
            <a:pPr algn="l">
              <a:lnSpc>
                <a:spcPts val="335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</p:spTree>
  </p:cSld>
  <p:clrMapOvr>
    <a:masterClrMapping/>
  </p:clrMapOvr>
  <p:transition spd="fast">
    <p:wipe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4149" y="2821396"/>
            <a:ext cx="6087332" cy="6436904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474731" y="2821396"/>
            <a:ext cx="6436904" cy="6436904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97684" y="4779182"/>
            <a:ext cx="5616756" cy="2325076"/>
          </a:xfrm>
          <a:custGeom>
            <a:avLst/>
            <a:gdLst/>
            <a:ahLst/>
            <a:cxnLst/>
            <a:rect r="r" b="b" t="t" l="l"/>
            <a:pathLst>
              <a:path h="2325076" w="5616756">
                <a:moveTo>
                  <a:pt x="0" y="0"/>
                </a:moveTo>
                <a:lnTo>
                  <a:pt x="5616756" y="0"/>
                </a:lnTo>
                <a:lnTo>
                  <a:pt x="5616756" y="2325076"/>
                </a:lnTo>
                <a:lnTo>
                  <a:pt x="0" y="232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17" t="-91691" r="-9065" b="-10854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40382" y="696552"/>
            <a:ext cx="11807236" cy="1882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72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Insieme con loro e per loro: un progetto comunità</a:t>
            </a:r>
          </a:p>
        </p:txBody>
      </p:sp>
      <p:grpSp>
        <p:nvGrpSpPr>
          <p:cNvPr name="Group 7" id="7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6" id="26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</p:spTree>
  </p:cSld>
  <p:clrMapOvr>
    <a:masterClrMapping/>
  </p:clrMapOvr>
  <p:transition spd="fast">
    <p:wipe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4149" y="2821396"/>
            <a:ext cx="6087332" cy="6436904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474731" y="2821396"/>
            <a:ext cx="6436904" cy="6436904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97684" y="4779182"/>
            <a:ext cx="5616756" cy="2325076"/>
          </a:xfrm>
          <a:custGeom>
            <a:avLst/>
            <a:gdLst/>
            <a:ahLst/>
            <a:cxnLst/>
            <a:rect r="r" b="b" t="t" l="l"/>
            <a:pathLst>
              <a:path h="2325076" w="5616756">
                <a:moveTo>
                  <a:pt x="0" y="0"/>
                </a:moveTo>
                <a:lnTo>
                  <a:pt x="5616756" y="0"/>
                </a:lnTo>
                <a:lnTo>
                  <a:pt x="5616756" y="2325076"/>
                </a:lnTo>
                <a:lnTo>
                  <a:pt x="0" y="232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17" t="-91691" r="-9065" b="-108542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14751" y="3401067"/>
            <a:ext cx="2088793" cy="208879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5247" y="0"/>
                  </a:moveTo>
                  <a:lnTo>
                    <a:pt x="727553" y="0"/>
                  </a:lnTo>
                  <a:cubicBezTo>
                    <a:pt x="750162" y="0"/>
                    <a:pt x="771845" y="8981"/>
                    <a:pt x="787832" y="24968"/>
                  </a:cubicBezTo>
                  <a:cubicBezTo>
                    <a:pt x="803819" y="40955"/>
                    <a:pt x="812800" y="62638"/>
                    <a:pt x="812800" y="85247"/>
                  </a:cubicBezTo>
                  <a:lnTo>
                    <a:pt x="812800" y="727553"/>
                  </a:lnTo>
                  <a:cubicBezTo>
                    <a:pt x="812800" y="750162"/>
                    <a:pt x="803819" y="771845"/>
                    <a:pt x="787832" y="787832"/>
                  </a:cubicBezTo>
                  <a:cubicBezTo>
                    <a:pt x="771845" y="803819"/>
                    <a:pt x="750162" y="812800"/>
                    <a:pt x="727553" y="812800"/>
                  </a:cubicBezTo>
                  <a:lnTo>
                    <a:pt x="85247" y="812800"/>
                  </a:lnTo>
                  <a:cubicBezTo>
                    <a:pt x="62638" y="812800"/>
                    <a:pt x="40955" y="803819"/>
                    <a:pt x="24968" y="787832"/>
                  </a:cubicBezTo>
                  <a:cubicBezTo>
                    <a:pt x="8981" y="771845"/>
                    <a:pt x="0" y="750162"/>
                    <a:pt x="0" y="727553"/>
                  </a:cubicBezTo>
                  <a:lnTo>
                    <a:pt x="0" y="85247"/>
                  </a:lnTo>
                  <a:cubicBezTo>
                    <a:pt x="0" y="62638"/>
                    <a:pt x="8981" y="40955"/>
                    <a:pt x="24968" y="24968"/>
                  </a:cubicBezTo>
                  <a:cubicBezTo>
                    <a:pt x="40955" y="8981"/>
                    <a:pt x="62638" y="0"/>
                    <a:pt x="85247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105" r="0" b="-3105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788487" y="4758415"/>
            <a:ext cx="2088793" cy="208879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5247" y="0"/>
                  </a:moveTo>
                  <a:lnTo>
                    <a:pt x="727553" y="0"/>
                  </a:lnTo>
                  <a:cubicBezTo>
                    <a:pt x="750162" y="0"/>
                    <a:pt x="771845" y="8981"/>
                    <a:pt x="787832" y="24968"/>
                  </a:cubicBezTo>
                  <a:cubicBezTo>
                    <a:pt x="803819" y="40955"/>
                    <a:pt x="812800" y="62638"/>
                    <a:pt x="812800" y="85247"/>
                  </a:cubicBezTo>
                  <a:lnTo>
                    <a:pt x="812800" y="727553"/>
                  </a:lnTo>
                  <a:cubicBezTo>
                    <a:pt x="812800" y="750162"/>
                    <a:pt x="803819" y="771845"/>
                    <a:pt x="787832" y="787832"/>
                  </a:cubicBezTo>
                  <a:cubicBezTo>
                    <a:pt x="771845" y="803819"/>
                    <a:pt x="750162" y="812800"/>
                    <a:pt x="727553" y="812800"/>
                  </a:cubicBezTo>
                  <a:lnTo>
                    <a:pt x="85247" y="812800"/>
                  </a:lnTo>
                  <a:cubicBezTo>
                    <a:pt x="62638" y="812800"/>
                    <a:pt x="40955" y="803819"/>
                    <a:pt x="24968" y="787832"/>
                  </a:cubicBezTo>
                  <a:cubicBezTo>
                    <a:pt x="8981" y="771845"/>
                    <a:pt x="0" y="750162"/>
                    <a:pt x="0" y="727553"/>
                  </a:cubicBezTo>
                  <a:lnTo>
                    <a:pt x="0" y="85247"/>
                  </a:lnTo>
                  <a:cubicBezTo>
                    <a:pt x="0" y="62638"/>
                    <a:pt x="8981" y="40955"/>
                    <a:pt x="24968" y="24968"/>
                  </a:cubicBezTo>
                  <a:cubicBezTo>
                    <a:pt x="40955" y="8981"/>
                    <a:pt x="62638" y="0"/>
                    <a:pt x="85247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7770" r="0" b="-777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14751" y="6119377"/>
            <a:ext cx="2088793" cy="208879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5247" y="0"/>
                  </a:moveTo>
                  <a:lnTo>
                    <a:pt x="727553" y="0"/>
                  </a:lnTo>
                  <a:cubicBezTo>
                    <a:pt x="750162" y="0"/>
                    <a:pt x="771845" y="8981"/>
                    <a:pt x="787832" y="24968"/>
                  </a:cubicBezTo>
                  <a:cubicBezTo>
                    <a:pt x="803819" y="40955"/>
                    <a:pt x="812800" y="62638"/>
                    <a:pt x="812800" y="85247"/>
                  </a:cubicBezTo>
                  <a:lnTo>
                    <a:pt x="812800" y="727553"/>
                  </a:lnTo>
                  <a:cubicBezTo>
                    <a:pt x="812800" y="750162"/>
                    <a:pt x="803819" y="771845"/>
                    <a:pt x="787832" y="787832"/>
                  </a:cubicBezTo>
                  <a:cubicBezTo>
                    <a:pt x="771845" y="803819"/>
                    <a:pt x="750162" y="812800"/>
                    <a:pt x="727553" y="812800"/>
                  </a:cubicBezTo>
                  <a:lnTo>
                    <a:pt x="85247" y="812800"/>
                  </a:lnTo>
                  <a:cubicBezTo>
                    <a:pt x="62638" y="812800"/>
                    <a:pt x="40955" y="803819"/>
                    <a:pt x="24968" y="787832"/>
                  </a:cubicBezTo>
                  <a:cubicBezTo>
                    <a:pt x="8981" y="771845"/>
                    <a:pt x="0" y="750162"/>
                    <a:pt x="0" y="727553"/>
                  </a:cubicBezTo>
                  <a:lnTo>
                    <a:pt x="0" y="85247"/>
                  </a:lnTo>
                  <a:cubicBezTo>
                    <a:pt x="0" y="62638"/>
                    <a:pt x="8981" y="40955"/>
                    <a:pt x="24968" y="24968"/>
                  </a:cubicBezTo>
                  <a:cubicBezTo>
                    <a:pt x="40955" y="8981"/>
                    <a:pt x="62638" y="0"/>
                    <a:pt x="85247" y="0"/>
                  </a:cubicBezTo>
                  <a:close/>
                </a:path>
              </a:pathLst>
            </a:custGeom>
            <a:blipFill>
              <a:blip r:embed="rId5"/>
              <a:stretch>
                <a:fillRect l="-15178" t="0" r="-15178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1255" y="9258300"/>
            <a:ext cx="18266745" cy="1084458"/>
            <a:chOff x="0" y="0"/>
            <a:chExt cx="4810995" cy="28561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810995" cy="285619"/>
            </a:xfrm>
            <a:custGeom>
              <a:avLst/>
              <a:gdLst/>
              <a:ahLst/>
              <a:cxnLst/>
              <a:rect r="r" b="b" t="t" l="l"/>
              <a:pathLst>
                <a:path h="285619" w="4810995">
                  <a:moveTo>
                    <a:pt x="0" y="0"/>
                  </a:moveTo>
                  <a:lnTo>
                    <a:pt x="4810995" y="0"/>
                  </a:lnTo>
                  <a:lnTo>
                    <a:pt x="4810995" y="285619"/>
                  </a:lnTo>
                  <a:lnTo>
                    <a:pt x="0" y="285619"/>
                  </a:lnTo>
                  <a:close/>
                </a:path>
              </a:pathLst>
            </a:custGeom>
            <a:solidFill>
              <a:srgbClr val="FFFFFF">
                <a:alpha val="60784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4810995" cy="3237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34" id="34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7" id="37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0" y="9616741"/>
            <a:ext cx="1749573" cy="670259"/>
          </a:xfrm>
          <a:custGeom>
            <a:avLst/>
            <a:gdLst/>
            <a:ahLst/>
            <a:cxnLst/>
            <a:rect r="r" b="b" t="t" l="l"/>
            <a:pathLst>
              <a:path h="670259" w="1749573">
                <a:moveTo>
                  <a:pt x="0" y="0"/>
                </a:moveTo>
                <a:lnTo>
                  <a:pt x="1749573" y="0"/>
                </a:lnTo>
                <a:lnTo>
                  <a:pt x="1749573" y="670259"/>
                </a:lnTo>
                <a:lnTo>
                  <a:pt x="0" y="670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77" t="-58303" r="-77852" b="-61242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813377" y="9398121"/>
            <a:ext cx="880057" cy="888879"/>
          </a:xfrm>
          <a:custGeom>
            <a:avLst/>
            <a:gdLst/>
            <a:ahLst/>
            <a:cxnLst/>
            <a:rect r="r" b="b" t="t" l="l"/>
            <a:pathLst>
              <a:path h="888879" w="880057">
                <a:moveTo>
                  <a:pt x="0" y="0"/>
                </a:moveTo>
                <a:lnTo>
                  <a:pt x="880056" y="0"/>
                </a:lnTo>
                <a:lnTo>
                  <a:pt x="88005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2757238" y="9240234"/>
            <a:ext cx="1849032" cy="1046766"/>
          </a:xfrm>
          <a:custGeom>
            <a:avLst/>
            <a:gdLst/>
            <a:ahLst/>
            <a:cxnLst/>
            <a:rect r="r" b="b" t="t" l="l"/>
            <a:pathLst>
              <a:path h="1046766" w="1849032">
                <a:moveTo>
                  <a:pt x="0" y="0"/>
                </a:moveTo>
                <a:lnTo>
                  <a:pt x="1849032" y="0"/>
                </a:lnTo>
                <a:lnTo>
                  <a:pt x="1849032" y="1046766"/>
                </a:lnTo>
                <a:lnTo>
                  <a:pt x="0" y="1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5173" t="-33506" r="-76055" b="-30413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670074" y="9318340"/>
            <a:ext cx="838372" cy="968660"/>
          </a:xfrm>
          <a:custGeom>
            <a:avLst/>
            <a:gdLst/>
            <a:ahLst/>
            <a:cxnLst/>
            <a:rect r="r" b="b" t="t" l="l"/>
            <a:pathLst>
              <a:path h="968660" w="838372">
                <a:moveTo>
                  <a:pt x="0" y="0"/>
                </a:moveTo>
                <a:lnTo>
                  <a:pt x="838372" y="0"/>
                </a:lnTo>
                <a:lnTo>
                  <a:pt x="838372" y="968660"/>
                </a:lnTo>
                <a:lnTo>
                  <a:pt x="0" y="9686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572250" y="9349690"/>
            <a:ext cx="1067234" cy="937310"/>
          </a:xfrm>
          <a:custGeom>
            <a:avLst/>
            <a:gdLst/>
            <a:ahLst/>
            <a:cxnLst/>
            <a:rect r="r" b="b" t="t" l="l"/>
            <a:pathLst>
              <a:path h="937310" w="1067234">
                <a:moveTo>
                  <a:pt x="0" y="0"/>
                </a:moveTo>
                <a:lnTo>
                  <a:pt x="1067234" y="0"/>
                </a:lnTo>
                <a:lnTo>
                  <a:pt x="1067234" y="937310"/>
                </a:lnTo>
                <a:lnTo>
                  <a:pt x="0" y="937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703288" y="9310637"/>
            <a:ext cx="1032300" cy="976363"/>
          </a:xfrm>
          <a:custGeom>
            <a:avLst/>
            <a:gdLst/>
            <a:ahLst/>
            <a:cxnLst/>
            <a:rect r="r" b="b" t="t" l="l"/>
            <a:pathLst>
              <a:path h="976363" w="1032300">
                <a:moveTo>
                  <a:pt x="0" y="0"/>
                </a:moveTo>
                <a:lnTo>
                  <a:pt x="1032300" y="0"/>
                </a:lnTo>
                <a:lnTo>
                  <a:pt x="1032300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7799393" y="9398121"/>
            <a:ext cx="1257876" cy="888879"/>
          </a:xfrm>
          <a:custGeom>
            <a:avLst/>
            <a:gdLst/>
            <a:ahLst/>
            <a:cxnLst/>
            <a:rect r="r" b="b" t="t" l="l"/>
            <a:pathLst>
              <a:path h="888879" w="1257876">
                <a:moveTo>
                  <a:pt x="0" y="0"/>
                </a:moveTo>
                <a:lnTo>
                  <a:pt x="1257876" y="0"/>
                </a:lnTo>
                <a:lnTo>
                  <a:pt x="125787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9121073" y="9437174"/>
            <a:ext cx="843108" cy="849826"/>
          </a:xfrm>
          <a:custGeom>
            <a:avLst/>
            <a:gdLst/>
            <a:ahLst/>
            <a:cxnLst/>
            <a:rect r="r" b="b" t="t" l="l"/>
            <a:pathLst>
              <a:path h="849826" w="843108">
                <a:moveTo>
                  <a:pt x="0" y="0"/>
                </a:moveTo>
                <a:lnTo>
                  <a:pt x="843108" y="0"/>
                </a:lnTo>
                <a:lnTo>
                  <a:pt x="843108" y="849826"/>
                </a:lnTo>
                <a:lnTo>
                  <a:pt x="0" y="8498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0027985" y="9225759"/>
            <a:ext cx="1061241" cy="1061241"/>
          </a:xfrm>
          <a:custGeom>
            <a:avLst/>
            <a:gdLst/>
            <a:ahLst/>
            <a:cxnLst/>
            <a:rect r="r" b="b" t="t" l="l"/>
            <a:pathLst>
              <a:path h="1061241" w="1061241">
                <a:moveTo>
                  <a:pt x="0" y="0"/>
                </a:moveTo>
                <a:lnTo>
                  <a:pt x="1061241" y="0"/>
                </a:lnTo>
                <a:lnTo>
                  <a:pt x="1061241" y="1061241"/>
                </a:lnTo>
                <a:lnTo>
                  <a:pt x="0" y="1061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1153030" y="9356833"/>
            <a:ext cx="1721829" cy="930167"/>
          </a:xfrm>
          <a:custGeom>
            <a:avLst/>
            <a:gdLst/>
            <a:ahLst/>
            <a:cxnLst/>
            <a:rect r="r" b="b" t="t" l="l"/>
            <a:pathLst>
              <a:path h="930167" w="1721829">
                <a:moveTo>
                  <a:pt x="0" y="0"/>
                </a:moveTo>
                <a:lnTo>
                  <a:pt x="1721829" y="0"/>
                </a:lnTo>
                <a:lnTo>
                  <a:pt x="1721829" y="930167"/>
                </a:lnTo>
                <a:lnTo>
                  <a:pt x="0" y="9301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2938664" y="9498010"/>
            <a:ext cx="1626884" cy="788990"/>
          </a:xfrm>
          <a:custGeom>
            <a:avLst/>
            <a:gdLst/>
            <a:ahLst/>
            <a:cxnLst/>
            <a:rect r="r" b="b" t="t" l="l"/>
            <a:pathLst>
              <a:path h="788990" w="1626884">
                <a:moveTo>
                  <a:pt x="0" y="0"/>
                </a:moveTo>
                <a:lnTo>
                  <a:pt x="1626883" y="0"/>
                </a:lnTo>
                <a:lnTo>
                  <a:pt x="1626883" y="788990"/>
                </a:lnTo>
                <a:lnTo>
                  <a:pt x="0" y="7889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3240382" y="696552"/>
            <a:ext cx="11807236" cy="1882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7200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Insieme con loro e per loro: un progetto comunità</a:t>
            </a:r>
          </a:p>
        </p:txBody>
      </p:sp>
    </p:spTree>
  </p:cSld>
  <p:clrMapOvr>
    <a:masterClrMapping/>
  </p:clrMapOvr>
  <p:transition spd="fast">
    <p:wipe dir="l"/>
  </p:transition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51435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-10800000">
            <a:off x="13172711" y="0"/>
            <a:ext cx="5406864" cy="1462888"/>
            <a:chOff x="0" y="0"/>
            <a:chExt cx="2901437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12441266" y="0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1455045" y="1462888"/>
            <a:ext cx="7504113" cy="2217723"/>
            <a:chOff x="0" y="0"/>
            <a:chExt cx="2656262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1814747" y="1462888"/>
            <a:ext cx="7705339" cy="2217723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13172711" y="1603304"/>
            <a:ext cx="2217723" cy="221772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15950290" y="3680612"/>
            <a:ext cx="5406864" cy="1462888"/>
            <a:chOff x="0" y="0"/>
            <a:chExt cx="2901437" cy="7850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10800000">
            <a:off x="15218846" y="3680612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17556556" y="3680612"/>
            <a:ext cx="1462888" cy="146288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580953" y="585118"/>
            <a:ext cx="9301670" cy="168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65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Quali sono gli obiettivi del progetto?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883120" y="6622713"/>
            <a:ext cx="3908359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Offrendo spazi sicuri dove incontrarsi, valorizzando gli oratori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8456" y="6832263"/>
            <a:ext cx="389837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Fornendo supporto educativo e sociale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77773" y="6622713"/>
            <a:ext cx="3898370" cy="1407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</a:t>
            </a:r>
            <a:r>
              <a:rPr lang="en-US" b="true" sz="2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omuovendo un uso consapevole dei social media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80953" y="2616770"/>
            <a:ext cx="12422219" cy="3033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35"/>
              </a:lnSpc>
            </a:pPr>
            <a:r>
              <a:rPr lang="en-US" sz="4310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Contribuire a contrastare disagio giovanile e promuovere benessere di preadolescenti, adolescenti e giovani:</a:t>
            </a:r>
          </a:p>
          <a:p>
            <a:pPr algn="l" marL="0" indent="0" lvl="0">
              <a:lnSpc>
                <a:spcPts val="6035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wipe dir="l"/>
  </p:transition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926777" y="57150"/>
            <a:ext cx="7361223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8283582" y="1874890"/>
            <a:ext cx="7504113" cy="2217723"/>
            <a:chOff x="0" y="0"/>
            <a:chExt cx="2656262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8182969" y="1000408"/>
            <a:ext cx="7705339" cy="2217723"/>
            <a:chOff x="351790" y="351790"/>
            <a:chExt cx="2940050" cy="29540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5400000">
            <a:off x="10926777" y="5626947"/>
            <a:ext cx="2217723" cy="2217723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235876" y="603039"/>
            <a:ext cx="8467320" cy="187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 cosa consiste</a:t>
            </a:r>
          </a:p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il progetto?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972" y="4193201"/>
            <a:ext cx="977436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Potenz</a:t>
            </a: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iare la presenza educativa e l’apertura degli Oratori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35876" y="2576674"/>
            <a:ext cx="6072751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 azioni progettuali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94972" y="5206060"/>
            <a:ext cx="977436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Potenziare la presenza educativa durante il periodo estivo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94972" y="6218918"/>
            <a:ext cx="977436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Promuovere l’uso consapevole dei social media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14022" y="8244636"/>
            <a:ext cx="9774369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Promuovere tesi di laurea su condizione giovanile ad Arcore (Premio di laurea)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94972" y="7231777"/>
            <a:ext cx="977436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Formare allenatori sportivi </a:t>
            </a:r>
          </a:p>
        </p:txBody>
      </p:sp>
    </p:spTree>
  </p:cSld>
  <p:clrMapOvr>
    <a:masterClrMapping/>
  </p:clrMapOvr>
  <p:transition spd="fast">
    <p:wipe dir="l"/>
  </p:transition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2354650" y="7756220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-1325961" y="8892578"/>
            <a:ext cx="4114811" cy="1462888"/>
            <a:chOff x="0" y="0"/>
            <a:chExt cx="2208094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3680612" y="5698815"/>
            <a:ext cx="1462888" cy="14628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3680612" y="9736942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0" y="6835172"/>
            <a:ext cx="1462888" cy="1462888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1815429" y="5754111"/>
            <a:ext cx="8119031" cy="1462888"/>
            <a:chOff x="0" y="0"/>
            <a:chExt cx="4356842" cy="7850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356842" cy="785017"/>
            </a:xfrm>
            <a:custGeom>
              <a:avLst/>
              <a:gdLst/>
              <a:ahLst/>
              <a:cxnLst/>
              <a:rect r="r" b="b" t="t" l="l"/>
              <a:pathLst>
                <a:path h="785017" w="4356842">
                  <a:moveTo>
                    <a:pt x="0" y="0"/>
                  </a:moveTo>
                  <a:lnTo>
                    <a:pt x="4356842" y="0"/>
                  </a:lnTo>
                  <a:lnTo>
                    <a:pt x="435684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1724755" y="5933825"/>
            <a:ext cx="8300378" cy="1462888"/>
            <a:chOff x="351790" y="351790"/>
            <a:chExt cx="2940050" cy="29540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6510" y="971857"/>
              <a:ext cx="175502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75502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778400" y="0"/>
                  </a:moveTo>
                  <a:cubicBezTo>
                    <a:pt x="4440520" y="0"/>
                    <a:pt x="4170216" y="43705"/>
                    <a:pt x="4170216" y="98336"/>
                  </a:cubicBezTo>
                  <a:cubicBezTo>
                    <a:pt x="4170216" y="152968"/>
                    <a:pt x="4440520" y="196673"/>
                    <a:pt x="4778400" y="196673"/>
                  </a:cubicBezTo>
                  <a:cubicBezTo>
                    <a:pt x="5116280" y="196673"/>
                    <a:pt x="5386583" y="152968"/>
                    <a:pt x="5386583" y="98336"/>
                  </a:cubicBezTo>
                  <a:cubicBezTo>
                    <a:pt x="5386583" y="43705"/>
                    <a:pt x="5116280" y="0"/>
                    <a:pt x="4778400" y="0"/>
                  </a:cubicBezTo>
                  <a:close/>
                  <a:moveTo>
                    <a:pt x="10860237" y="0"/>
                  </a:moveTo>
                  <a:cubicBezTo>
                    <a:pt x="10522357" y="0"/>
                    <a:pt x="10252053" y="43705"/>
                    <a:pt x="10252053" y="98336"/>
                  </a:cubicBezTo>
                  <a:cubicBezTo>
                    <a:pt x="10252053" y="152968"/>
                    <a:pt x="10522357" y="196673"/>
                    <a:pt x="10860237" y="196673"/>
                  </a:cubicBezTo>
                  <a:cubicBezTo>
                    <a:pt x="11198116" y="196673"/>
                    <a:pt x="11468420" y="152968"/>
                    <a:pt x="11468420" y="98336"/>
                  </a:cubicBezTo>
                  <a:cubicBezTo>
                    <a:pt x="11468420" y="43705"/>
                    <a:pt x="11189669" y="0"/>
                    <a:pt x="10860237" y="0"/>
                  </a:cubicBezTo>
                  <a:close/>
                  <a:moveTo>
                    <a:pt x="16942073" y="983366"/>
                  </a:moveTo>
                  <a:cubicBezTo>
                    <a:pt x="16604193" y="983366"/>
                    <a:pt x="16333890" y="1027071"/>
                    <a:pt x="16333890" y="1081702"/>
                  </a:cubicBezTo>
                  <a:cubicBezTo>
                    <a:pt x="16333890" y="1136334"/>
                    <a:pt x="16604193" y="1180039"/>
                    <a:pt x="16942073" y="1180039"/>
                  </a:cubicBezTo>
                  <a:cubicBezTo>
                    <a:pt x="17279954" y="1180039"/>
                    <a:pt x="17550257" y="1136334"/>
                    <a:pt x="17550257" y="1081702"/>
                  </a:cubicBezTo>
                  <a:cubicBezTo>
                    <a:pt x="17550257" y="1027071"/>
                    <a:pt x="17279954" y="983366"/>
                    <a:pt x="16942073" y="983366"/>
                  </a:cubicBezTo>
                  <a:close/>
                  <a:moveTo>
                    <a:pt x="10860237" y="1966731"/>
                  </a:moveTo>
                  <a:cubicBezTo>
                    <a:pt x="10522357" y="1966731"/>
                    <a:pt x="10252053" y="2010437"/>
                    <a:pt x="10252053" y="2065068"/>
                  </a:cubicBezTo>
                  <a:cubicBezTo>
                    <a:pt x="10252053" y="2119699"/>
                    <a:pt x="10522357" y="2163405"/>
                    <a:pt x="10860237" y="2163405"/>
                  </a:cubicBezTo>
                  <a:cubicBezTo>
                    <a:pt x="11198116" y="2163405"/>
                    <a:pt x="11468420" y="2119699"/>
                    <a:pt x="11468420" y="2065068"/>
                  </a:cubicBezTo>
                  <a:cubicBezTo>
                    <a:pt x="11468420" y="2010437"/>
                    <a:pt x="11189669" y="1966731"/>
                    <a:pt x="1086023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5667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7566767">
                  <a:moveTo>
                    <a:pt x="17549873" y="1003270"/>
                  </a:moveTo>
                  <a:lnTo>
                    <a:pt x="17135970" y="1070193"/>
                  </a:lnTo>
                  <a:lnTo>
                    <a:pt x="17549873" y="1137117"/>
                  </a:lnTo>
                  <a:lnTo>
                    <a:pt x="17372485" y="1165798"/>
                  </a:lnTo>
                  <a:lnTo>
                    <a:pt x="16958583" y="1098875"/>
                  </a:lnTo>
                  <a:lnTo>
                    <a:pt x="16553128" y="1165798"/>
                  </a:lnTo>
                  <a:lnTo>
                    <a:pt x="16375740" y="1137117"/>
                  </a:lnTo>
                  <a:lnTo>
                    <a:pt x="16789643" y="1070193"/>
                  </a:lnTo>
                  <a:lnTo>
                    <a:pt x="16375740" y="1003270"/>
                  </a:lnTo>
                  <a:lnTo>
                    <a:pt x="16553128" y="974588"/>
                  </a:lnTo>
                  <a:lnTo>
                    <a:pt x="16958583" y="1041512"/>
                  </a:lnTo>
                  <a:lnTo>
                    <a:pt x="17372485" y="974588"/>
                  </a:lnTo>
                  <a:lnTo>
                    <a:pt x="17549873" y="1003270"/>
                  </a:lnTo>
                  <a:close/>
                  <a:moveTo>
                    <a:pt x="16333507" y="106680"/>
                  </a:moveTo>
                  <a:cubicBezTo>
                    <a:pt x="16333507" y="55880"/>
                    <a:pt x="16603810" y="15240"/>
                    <a:pt x="16941690" y="15240"/>
                  </a:cubicBezTo>
                  <a:cubicBezTo>
                    <a:pt x="17279570" y="15240"/>
                    <a:pt x="17549873" y="55880"/>
                    <a:pt x="17549873" y="106680"/>
                  </a:cubicBezTo>
                  <a:cubicBezTo>
                    <a:pt x="17549873" y="157480"/>
                    <a:pt x="17279570" y="198120"/>
                    <a:pt x="16941690" y="198120"/>
                  </a:cubicBezTo>
                  <a:cubicBezTo>
                    <a:pt x="16603810" y="198120"/>
                    <a:pt x="16333507" y="157480"/>
                    <a:pt x="16333507" y="106680"/>
                  </a:cubicBezTo>
                  <a:close/>
                  <a:moveTo>
                    <a:pt x="16586916" y="106680"/>
                  </a:moveTo>
                  <a:cubicBezTo>
                    <a:pt x="16586916" y="135890"/>
                    <a:pt x="16747409" y="160020"/>
                    <a:pt x="16941690" y="160020"/>
                  </a:cubicBezTo>
                  <a:cubicBezTo>
                    <a:pt x="17135971" y="160020"/>
                    <a:pt x="17296464" y="135890"/>
                    <a:pt x="17296464" y="106680"/>
                  </a:cubicBezTo>
                  <a:cubicBezTo>
                    <a:pt x="17296464" y="77470"/>
                    <a:pt x="17135971" y="53340"/>
                    <a:pt x="16941690" y="53340"/>
                  </a:cubicBezTo>
                  <a:cubicBezTo>
                    <a:pt x="16747409" y="53340"/>
                    <a:pt x="16586916" y="77470"/>
                    <a:pt x="1658691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7566767" y="3036925"/>
                  </a:moveTo>
                  <a:cubicBezTo>
                    <a:pt x="17566767" y="3091556"/>
                    <a:pt x="17296465" y="3135262"/>
                    <a:pt x="16958585" y="3135262"/>
                  </a:cubicBezTo>
                  <a:cubicBezTo>
                    <a:pt x="16620705" y="3135262"/>
                    <a:pt x="16350400" y="3091556"/>
                    <a:pt x="16350400" y="3036925"/>
                  </a:cubicBezTo>
                  <a:cubicBezTo>
                    <a:pt x="16350400" y="2982294"/>
                    <a:pt x="16620705" y="2938588"/>
                    <a:pt x="16958585" y="2938588"/>
                  </a:cubicBezTo>
                  <a:cubicBezTo>
                    <a:pt x="17296464" y="2938588"/>
                    <a:pt x="17566767" y="2982294"/>
                    <a:pt x="17566767" y="3036925"/>
                  </a:cubicBezTo>
                  <a:close/>
                  <a:moveTo>
                    <a:pt x="17313359" y="3036925"/>
                  </a:moveTo>
                  <a:cubicBezTo>
                    <a:pt x="17313359" y="3005512"/>
                    <a:pt x="17152865" y="2979562"/>
                    <a:pt x="16958585" y="2979562"/>
                  </a:cubicBezTo>
                  <a:cubicBezTo>
                    <a:pt x="16764304" y="2979562"/>
                    <a:pt x="16603810" y="3005512"/>
                    <a:pt x="16603810" y="3036925"/>
                  </a:cubicBezTo>
                  <a:cubicBezTo>
                    <a:pt x="16603810" y="3068338"/>
                    <a:pt x="16764304" y="3094288"/>
                    <a:pt x="16958585" y="3094288"/>
                  </a:cubicBezTo>
                  <a:cubicBezTo>
                    <a:pt x="17152865" y="3094288"/>
                    <a:pt x="17313359" y="3068338"/>
                    <a:pt x="17313359" y="3036925"/>
                  </a:cubicBezTo>
                  <a:close/>
                  <a:moveTo>
                    <a:pt x="11282203" y="1957954"/>
                  </a:moveTo>
                  <a:lnTo>
                    <a:pt x="10868299" y="2024878"/>
                  </a:lnTo>
                  <a:lnTo>
                    <a:pt x="10462844" y="1957954"/>
                  </a:lnTo>
                  <a:lnTo>
                    <a:pt x="10285457" y="1986636"/>
                  </a:lnTo>
                  <a:lnTo>
                    <a:pt x="10699359" y="2053559"/>
                  </a:lnTo>
                  <a:lnTo>
                    <a:pt x="10285457" y="2120483"/>
                  </a:lnTo>
                  <a:lnTo>
                    <a:pt x="10462844" y="2149164"/>
                  </a:lnTo>
                  <a:lnTo>
                    <a:pt x="10868299" y="2082241"/>
                  </a:lnTo>
                  <a:lnTo>
                    <a:pt x="11282203" y="2149164"/>
                  </a:lnTo>
                  <a:lnTo>
                    <a:pt x="11459589" y="2120483"/>
                  </a:lnTo>
                  <a:lnTo>
                    <a:pt x="11045686" y="2053559"/>
                  </a:lnTo>
                  <a:lnTo>
                    <a:pt x="11459589" y="1986636"/>
                  </a:lnTo>
                  <a:lnTo>
                    <a:pt x="11282203" y="1957954"/>
                  </a:lnTo>
                  <a:close/>
                  <a:moveTo>
                    <a:pt x="11003452" y="0"/>
                  </a:moveTo>
                  <a:lnTo>
                    <a:pt x="10750042" y="0"/>
                  </a:lnTo>
                  <a:lnTo>
                    <a:pt x="10750042" y="87630"/>
                  </a:lnTo>
                  <a:lnTo>
                    <a:pt x="10175646" y="87630"/>
                  </a:lnTo>
                  <a:lnTo>
                    <a:pt x="10175646" y="125730"/>
                  </a:lnTo>
                  <a:lnTo>
                    <a:pt x="10741594" y="125730"/>
                  </a:lnTo>
                  <a:lnTo>
                    <a:pt x="10741594" y="212090"/>
                  </a:lnTo>
                  <a:lnTo>
                    <a:pt x="10995004" y="212090"/>
                  </a:lnTo>
                  <a:lnTo>
                    <a:pt x="10995004" y="124460"/>
                  </a:lnTo>
                  <a:lnTo>
                    <a:pt x="11586294" y="124460"/>
                  </a:lnTo>
                  <a:lnTo>
                    <a:pt x="11586294" y="86360"/>
                  </a:lnTo>
                  <a:lnTo>
                    <a:pt x="11003452" y="86360"/>
                  </a:lnTo>
                  <a:lnTo>
                    <a:pt x="11003452" y="0"/>
                  </a:lnTo>
                  <a:close/>
                  <a:moveTo>
                    <a:pt x="5403093" y="2053559"/>
                  </a:moveTo>
                  <a:cubicBezTo>
                    <a:pt x="5403093" y="2108191"/>
                    <a:pt x="5132789" y="2151896"/>
                    <a:pt x="4794909" y="2151896"/>
                  </a:cubicBezTo>
                  <a:cubicBezTo>
                    <a:pt x="4457029" y="2151896"/>
                    <a:pt x="4186726" y="2108191"/>
                    <a:pt x="4186726" y="2053559"/>
                  </a:cubicBezTo>
                  <a:cubicBezTo>
                    <a:pt x="4186726" y="1998928"/>
                    <a:pt x="4457029" y="1955223"/>
                    <a:pt x="4794909" y="1955223"/>
                  </a:cubicBezTo>
                  <a:cubicBezTo>
                    <a:pt x="5132789" y="1955223"/>
                    <a:pt x="5403093" y="1998928"/>
                    <a:pt x="5403093" y="2053559"/>
                  </a:cubicBezTo>
                  <a:close/>
                  <a:moveTo>
                    <a:pt x="5149683" y="2053559"/>
                  </a:moveTo>
                  <a:cubicBezTo>
                    <a:pt x="5149683" y="2022146"/>
                    <a:pt x="4989190" y="1996196"/>
                    <a:pt x="4794909" y="1996196"/>
                  </a:cubicBezTo>
                  <a:cubicBezTo>
                    <a:pt x="4600629" y="1996196"/>
                    <a:pt x="4440136" y="2022146"/>
                    <a:pt x="4440136" y="2053559"/>
                  </a:cubicBezTo>
                  <a:cubicBezTo>
                    <a:pt x="4440136" y="2084972"/>
                    <a:pt x="4600629" y="2110922"/>
                    <a:pt x="4794909" y="2110922"/>
                  </a:cubicBezTo>
                  <a:cubicBezTo>
                    <a:pt x="4989190" y="2110922"/>
                    <a:pt x="5149683" y="2084972"/>
                    <a:pt x="5149683" y="2053559"/>
                  </a:cubicBezTo>
                  <a:close/>
                  <a:moveTo>
                    <a:pt x="5419988" y="106680"/>
                  </a:moveTo>
                  <a:cubicBezTo>
                    <a:pt x="5419988" y="157480"/>
                    <a:pt x="5149683" y="198120"/>
                    <a:pt x="4811804" y="198120"/>
                  </a:cubicBezTo>
                  <a:cubicBezTo>
                    <a:pt x="4473924" y="198120"/>
                    <a:pt x="4203620" y="157480"/>
                    <a:pt x="4203620" y="106680"/>
                  </a:cubicBezTo>
                  <a:cubicBezTo>
                    <a:pt x="4203620" y="55880"/>
                    <a:pt x="4482371" y="15240"/>
                    <a:pt x="4811804" y="15240"/>
                  </a:cubicBezTo>
                  <a:cubicBezTo>
                    <a:pt x="5149683" y="15240"/>
                    <a:pt x="5419988" y="55880"/>
                    <a:pt x="5419988" y="106680"/>
                  </a:cubicBezTo>
                  <a:close/>
                  <a:moveTo>
                    <a:pt x="5166578" y="106680"/>
                  </a:moveTo>
                  <a:cubicBezTo>
                    <a:pt x="5166578" y="77470"/>
                    <a:pt x="5006085" y="53340"/>
                    <a:pt x="4811804" y="53340"/>
                  </a:cubicBezTo>
                  <a:cubicBezTo>
                    <a:pt x="4617523" y="53340"/>
                    <a:pt x="4457030" y="77470"/>
                    <a:pt x="4457030" y="106680"/>
                  </a:cubicBezTo>
                  <a:cubicBezTo>
                    <a:pt x="4457030" y="135890"/>
                    <a:pt x="4617523" y="160020"/>
                    <a:pt x="4811804" y="160020"/>
                  </a:cubicBezTo>
                  <a:cubicBezTo>
                    <a:pt x="5006085" y="160020"/>
                    <a:pt x="5166578" y="135890"/>
                    <a:pt x="5166578" y="106680"/>
                  </a:cubicBezTo>
                  <a:close/>
                  <a:moveTo>
                    <a:pt x="5208813" y="2939954"/>
                  </a:moveTo>
                  <a:lnTo>
                    <a:pt x="4803357" y="3006878"/>
                  </a:lnTo>
                  <a:lnTo>
                    <a:pt x="4389454" y="2939954"/>
                  </a:lnTo>
                  <a:lnTo>
                    <a:pt x="4212067" y="2968635"/>
                  </a:lnTo>
                  <a:lnTo>
                    <a:pt x="4625970" y="3035559"/>
                  </a:lnTo>
                  <a:lnTo>
                    <a:pt x="4212067" y="3102483"/>
                  </a:lnTo>
                  <a:lnTo>
                    <a:pt x="4389454" y="3131164"/>
                  </a:lnTo>
                  <a:lnTo>
                    <a:pt x="4803357" y="3064240"/>
                  </a:lnTo>
                  <a:lnTo>
                    <a:pt x="5208813" y="3131164"/>
                  </a:lnTo>
                  <a:lnTo>
                    <a:pt x="5386200" y="3102483"/>
                  </a:lnTo>
                  <a:lnTo>
                    <a:pt x="4972296" y="3035559"/>
                  </a:lnTo>
                  <a:lnTo>
                    <a:pt x="5386200" y="2968635"/>
                  </a:lnTo>
                  <a:lnTo>
                    <a:pt x="520881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5143500" y="1694595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3762138" y="8466121"/>
            <a:ext cx="7906224" cy="2217723"/>
            <a:chOff x="0" y="0"/>
            <a:chExt cx="2798598" cy="7850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98598" cy="785017"/>
            </a:xfrm>
            <a:custGeom>
              <a:avLst/>
              <a:gdLst/>
              <a:ahLst/>
              <a:cxnLst/>
              <a:rect r="r" b="b" t="t" l="l"/>
              <a:pathLst>
                <a:path h="785017" w="2798598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-1180307" y="6357780"/>
            <a:ext cx="7504113" cy="2217723"/>
            <a:chOff x="0" y="0"/>
            <a:chExt cx="2656262" cy="78501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-1280919" y="6568661"/>
            <a:ext cx="7705339" cy="2217723"/>
            <a:chOff x="351790" y="351790"/>
            <a:chExt cx="2940050" cy="29540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/>
          <p:nvPr/>
        </p:nvGrpSpPr>
        <p:grpSpPr>
          <a:xfrm rot="-5400000">
            <a:off x="6606388" y="4513010"/>
            <a:ext cx="2217723" cy="2217723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-5400000">
            <a:off x="1462888" y="2605723"/>
            <a:ext cx="2217723" cy="2217723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0016566" y="1152525"/>
            <a:ext cx="7242734" cy="1882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 cosa consiste il progetto?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016566" y="7662800"/>
            <a:ext cx="552467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Creazione di un angolo cottura (Regina del Rosario)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016566" y="5822885"/>
            <a:ext cx="552467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Acquisto PC e monitor (Regina del Rosario) 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016566" y="3891528"/>
            <a:ext cx="7242734" cy="102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9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Riqualificazione di spazi e acquisto attrezzature </a:t>
            </a:r>
          </a:p>
        </p:txBody>
      </p:sp>
    </p:spTree>
  </p:cSld>
  <p:clrMapOvr>
    <a:masterClrMapping/>
  </p:clrMapOvr>
  <p:transition spd="fast">
    <p:wipe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217723" y="0"/>
            <a:ext cx="7361223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2354650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25763" y="-245991"/>
            <a:ext cx="5972585" cy="1462888"/>
            <a:chOff x="351790" y="351790"/>
            <a:chExt cx="2940050" cy="295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3680612" y="3200569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1559742" y="3286502"/>
            <a:ext cx="9017819" cy="1462888"/>
            <a:chOff x="0" y="0"/>
            <a:chExt cx="4839151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2217723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2217723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-2643195" y="1903465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-2743808" y="1028983"/>
            <a:ext cx="7705339" cy="2217723"/>
            <a:chOff x="351790" y="351790"/>
            <a:chExt cx="2940050" cy="29540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0" y="5655522"/>
            <a:ext cx="2217723" cy="2217723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2648986" y="2598059"/>
            <a:ext cx="4769723" cy="3537424"/>
          </a:xfrm>
          <a:custGeom>
            <a:avLst/>
            <a:gdLst/>
            <a:ahLst/>
            <a:cxnLst/>
            <a:rect r="r" b="b" t="t" l="l"/>
            <a:pathLst>
              <a:path h="3537424" w="4769723">
                <a:moveTo>
                  <a:pt x="0" y="0"/>
                </a:moveTo>
                <a:lnTo>
                  <a:pt x="4769723" y="0"/>
                </a:lnTo>
                <a:lnTo>
                  <a:pt x="4769723" y="3537423"/>
                </a:lnTo>
                <a:lnTo>
                  <a:pt x="0" y="3537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694091" y="6319998"/>
            <a:ext cx="4679513" cy="3177553"/>
          </a:xfrm>
          <a:custGeom>
            <a:avLst/>
            <a:gdLst/>
            <a:ahLst/>
            <a:cxnLst/>
            <a:rect r="r" b="b" t="t" l="l"/>
            <a:pathLst>
              <a:path h="3177553" w="4679513">
                <a:moveTo>
                  <a:pt x="0" y="0"/>
                </a:moveTo>
                <a:lnTo>
                  <a:pt x="4679513" y="0"/>
                </a:lnTo>
                <a:lnTo>
                  <a:pt x="4679513" y="3177553"/>
                </a:lnTo>
                <a:lnTo>
                  <a:pt x="0" y="3177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29" t="0" r="-8129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5645252" y="4470323"/>
            <a:ext cx="6830651" cy="5027228"/>
            <a:chOff x="0" y="0"/>
            <a:chExt cx="9107534" cy="67029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107534" cy="2026921"/>
            </a:xfrm>
            <a:custGeom>
              <a:avLst/>
              <a:gdLst/>
              <a:ahLst/>
              <a:cxnLst/>
              <a:rect r="r" b="b" t="t" l="l"/>
              <a:pathLst>
                <a:path h="2026921" w="9107534">
                  <a:moveTo>
                    <a:pt x="0" y="0"/>
                  </a:moveTo>
                  <a:lnTo>
                    <a:pt x="9107534" y="0"/>
                  </a:lnTo>
                  <a:lnTo>
                    <a:pt x="9107534" y="2026921"/>
                  </a:lnTo>
                  <a:lnTo>
                    <a:pt x="0" y="202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807" r="0" b="-2807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2466233"/>
              <a:ext cx="9107534" cy="4236737"/>
            </a:xfrm>
            <a:custGeom>
              <a:avLst/>
              <a:gdLst/>
              <a:ahLst/>
              <a:cxnLst/>
              <a:rect r="r" b="b" t="t" l="l"/>
              <a:pathLst>
                <a:path h="4236737" w="9107534">
                  <a:moveTo>
                    <a:pt x="0" y="0"/>
                  </a:moveTo>
                  <a:lnTo>
                    <a:pt x="9107534" y="0"/>
                  </a:lnTo>
                  <a:lnTo>
                    <a:pt x="9107534" y="4236737"/>
                  </a:lnTo>
                  <a:lnTo>
                    <a:pt x="0" y="4236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5882" r="0" b="-5882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6252362" y="995702"/>
            <a:ext cx="11720738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b="true" sz="72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Bando Porte Aperte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10665" y="6606388"/>
            <a:ext cx="5406864" cy="1462888"/>
            <a:chOff x="0" y="0"/>
            <a:chExt cx="2901437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865425" y="6606388"/>
            <a:ext cx="5972585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464756" y="6606388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345367" y="8069277"/>
            <a:ext cx="7906224" cy="2217723"/>
            <a:chOff x="0" y="0"/>
            <a:chExt cx="2798598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98598" cy="785017"/>
            </a:xfrm>
            <a:custGeom>
              <a:avLst/>
              <a:gdLst/>
              <a:ahLst/>
              <a:cxnLst/>
              <a:rect r="r" b="b" t="t" l="l"/>
              <a:pathLst>
                <a:path h="785017" w="2798598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451995" y="8069277"/>
            <a:ext cx="2217723" cy="2217723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3172711" y="0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12441266" y="0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1455045" y="1462888"/>
            <a:ext cx="7504113" cy="2217723"/>
            <a:chOff x="0" y="0"/>
            <a:chExt cx="2656262" cy="78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11814747" y="1462888"/>
            <a:ext cx="7705339" cy="2217723"/>
            <a:chOff x="351790" y="351790"/>
            <a:chExt cx="2940050" cy="29540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-10800000">
            <a:off x="16036015" y="1462888"/>
            <a:ext cx="2217723" cy="2217723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-10800000">
            <a:off x="-1189023" y="8069277"/>
            <a:ext cx="2217723" cy="2217723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262784" y="2148162"/>
            <a:ext cx="8378423" cy="971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Cosa ci aspettiamo?</a:t>
            </a:r>
          </a:p>
        </p:txBody>
      </p:sp>
      <p:grpSp>
        <p:nvGrpSpPr>
          <p:cNvPr name="Group 27" id="27"/>
          <p:cNvGrpSpPr/>
          <p:nvPr/>
        </p:nvGrpSpPr>
        <p:grpSpPr>
          <a:xfrm rot="-10800000">
            <a:off x="15950290" y="3680612"/>
            <a:ext cx="5406864" cy="1462888"/>
            <a:chOff x="0" y="0"/>
            <a:chExt cx="2901437" cy="78501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9" id="29"/>
          <p:cNvGrpSpPr/>
          <p:nvPr/>
        </p:nvGrpSpPr>
        <p:grpSpPr>
          <a:xfrm rot="-10800000">
            <a:off x="15218846" y="3680612"/>
            <a:ext cx="1462888" cy="1462888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31" id="31"/>
          <p:cNvGrpSpPr/>
          <p:nvPr/>
        </p:nvGrpSpPr>
        <p:grpSpPr>
          <a:xfrm rot="-10800000">
            <a:off x="17556556" y="3680612"/>
            <a:ext cx="1462888" cy="1462888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7408893" y="3717695"/>
            <a:ext cx="9850407" cy="1126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154" indent="-352577" lvl="1">
              <a:lnSpc>
                <a:spcPts val="4572"/>
              </a:lnSpc>
              <a:buFont typeface="Arial"/>
              <a:buChar char="•"/>
            </a:pPr>
            <a:r>
              <a:rPr lang="en-US" b="true" sz="326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</a:t>
            </a:r>
            <a:r>
              <a:rPr lang="en-US" b="true" sz="326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orizzare gli oratori arcoresi, fornendo spazi di incontro e socializzazione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408893" y="5162271"/>
            <a:ext cx="9850407" cy="1698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154" indent="-352577" lvl="1">
              <a:lnSpc>
                <a:spcPts val="4572"/>
              </a:lnSpc>
              <a:buFont typeface="Arial"/>
              <a:buChar char="•"/>
            </a:pPr>
            <a:r>
              <a:rPr lang="en-US" b="true" sz="326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Promuovere il benessere di preadolescenti e adolescenti, coinvolgendoli come protagonisti nelle attività progettuali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408893" y="7178347"/>
            <a:ext cx="9850407" cy="1126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154" indent="-352577" lvl="1">
              <a:lnSpc>
                <a:spcPts val="4572"/>
              </a:lnSpc>
              <a:buFont typeface="Arial"/>
              <a:buChar char="•"/>
            </a:pPr>
            <a:r>
              <a:rPr lang="en-US" b="true" sz="326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Coinvolgere la comunità adulta, promuovendo il volontariato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408893" y="8622923"/>
            <a:ext cx="9850407" cy="555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154" indent="-352577" lvl="1">
              <a:lnSpc>
                <a:spcPts val="4572"/>
              </a:lnSpc>
              <a:buFont typeface="Arial"/>
              <a:buChar char="•"/>
            </a:pPr>
            <a:r>
              <a:rPr lang="en-US" b="true" sz="3266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Consolidare i rapporti fra le generazioni </a:t>
            </a:r>
          </a:p>
        </p:txBody>
      </p:sp>
    </p:spTree>
  </p:cSld>
  <p:clrMapOvr>
    <a:masterClrMapping/>
  </p:clrMapOvr>
  <p:transition spd="fast">
    <p:wipe dir="l"/>
  </p:transition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3144500" y="5698815"/>
            <a:ext cx="1462888" cy="14628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9745053" y="8100551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12635400" y="7110194"/>
            <a:ext cx="5406864" cy="1462888"/>
            <a:chOff x="0" y="0"/>
            <a:chExt cx="2901437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12352540" y="7482094"/>
            <a:ext cx="5972585" cy="1462888"/>
            <a:chOff x="351790" y="351790"/>
            <a:chExt cx="2940050" cy="295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14607388" y="4406761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3226027" y="5483097"/>
            <a:ext cx="7906224" cy="2217723"/>
            <a:chOff x="0" y="0"/>
            <a:chExt cx="2798598" cy="78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98598" cy="785017"/>
            </a:xfrm>
            <a:custGeom>
              <a:avLst/>
              <a:gdLst/>
              <a:ahLst/>
              <a:cxnLst/>
              <a:rect r="r" b="b" t="t" l="l"/>
              <a:pathLst>
                <a:path h="785017" w="2798598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16070277" y="1529985"/>
            <a:ext cx="2217723" cy="221772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16070277" y="9178138"/>
            <a:ext cx="2217723" cy="2217723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11459239" y="2638847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028700" y="1105170"/>
            <a:ext cx="10430539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‘We have a dream’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7536" y="3140044"/>
            <a:ext cx="10179241" cy="194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Iniziare un dibattito sulla questione giovanile ad Arcore, adottando un approccio inclusivo, con le istituzioni e le associazioni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7536" y="6156181"/>
            <a:ext cx="10179241" cy="194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Contribuire a stabilire un sistema efficace e strutturato, in grado di rispondere ai bandi pubblici.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360985" y="9103323"/>
            <a:ext cx="829790" cy="807160"/>
          </a:xfrm>
          <a:custGeom>
            <a:avLst/>
            <a:gdLst/>
            <a:ahLst/>
            <a:cxnLst/>
            <a:rect r="r" b="b" t="t" l="l"/>
            <a:pathLst>
              <a:path h="807160" w="829790">
                <a:moveTo>
                  <a:pt x="0" y="0"/>
                </a:moveTo>
                <a:lnTo>
                  <a:pt x="829791" y="0"/>
                </a:lnTo>
                <a:lnTo>
                  <a:pt x="829791" y="807160"/>
                </a:lnTo>
                <a:lnTo>
                  <a:pt x="0" y="80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574943" y="2079131"/>
            <a:ext cx="9362058" cy="187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99"/>
              </a:lnSpc>
            </a:pPr>
            <a:r>
              <a:rPr lang="en-US" b="true" sz="7199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Qual è il costo del progetto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376145" y="4845682"/>
            <a:ext cx="5700335" cy="920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b="true" sz="5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66.229,52  euro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504061" y="6265859"/>
            <a:ext cx="2776149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59.600,00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775880" y="7067230"/>
            <a:ext cx="2469362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3.000,00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775880" y="7868601"/>
            <a:ext cx="2232510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3.629,52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608336" y="6265859"/>
            <a:ext cx="7667422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Contributo Fondazione Cariplo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608336" y="7067230"/>
            <a:ext cx="7183216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Amministrazione Comunale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608336" y="7868601"/>
            <a:ext cx="7667422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Offerte da parte della comunità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66752" y="9182100"/>
            <a:ext cx="6233774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b="true" sz="3299">
                <a:solidFill>
                  <a:srgbClr val="FF313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Contiamo sul vostro aiuto!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574943" y="2079131"/>
            <a:ext cx="9362058" cy="187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99"/>
              </a:lnSpc>
            </a:pPr>
            <a:r>
              <a:rPr lang="en-US" b="true" sz="7199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Qual è il costo del progetto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01096" y="7021132"/>
            <a:ext cx="2334447" cy="5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b="true" sz="3111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63.283,22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29668" y="7694999"/>
            <a:ext cx="2076472" cy="5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b="true" sz="3111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2.946,30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83130" y="7025642"/>
            <a:ext cx="6447489" cy="5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b="true" sz="3111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Parrocchia S.Eustorgio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183130" y="7699509"/>
            <a:ext cx="6836601" cy="5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b="true" sz="3111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Associazione del Volontariato di Arcore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01096" y="5038725"/>
            <a:ext cx="5700335" cy="920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b="true" sz="5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66.229,52  euro </a:t>
            </a:r>
          </a:p>
        </p:txBody>
      </p:sp>
    </p:spTree>
  </p:cSld>
  <p:clrMapOvr>
    <a:masterClrMapping/>
  </p:clrMapOvr>
  <p:transition spd="fast">
    <p:wipe dir="l"/>
  </p:transition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8067279" cy="1462888"/>
            <a:chOff x="0" y="0"/>
            <a:chExt cx="4329071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740365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565244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565244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4288582" y="0"/>
                  </a:moveTo>
                  <a:cubicBezTo>
                    <a:pt x="3987951" y="0"/>
                    <a:pt x="3747446" y="43705"/>
                    <a:pt x="3747446" y="98336"/>
                  </a:cubicBezTo>
                  <a:cubicBezTo>
                    <a:pt x="3747446" y="152968"/>
                    <a:pt x="3987951" y="196673"/>
                    <a:pt x="4288582" y="196673"/>
                  </a:cubicBezTo>
                  <a:cubicBezTo>
                    <a:pt x="4589214" y="196673"/>
                    <a:pt x="4829719" y="152968"/>
                    <a:pt x="4829719" y="98336"/>
                  </a:cubicBezTo>
                  <a:cubicBezTo>
                    <a:pt x="4829719" y="43705"/>
                    <a:pt x="4589214" y="0"/>
                    <a:pt x="4288582" y="0"/>
                  </a:cubicBezTo>
                  <a:close/>
                  <a:moveTo>
                    <a:pt x="9699947" y="0"/>
                  </a:moveTo>
                  <a:cubicBezTo>
                    <a:pt x="9399315" y="0"/>
                    <a:pt x="9158810" y="43705"/>
                    <a:pt x="9158810" y="98336"/>
                  </a:cubicBezTo>
                  <a:cubicBezTo>
                    <a:pt x="9158810" y="152968"/>
                    <a:pt x="9399315" y="196673"/>
                    <a:pt x="9699947" y="196673"/>
                  </a:cubicBezTo>
                  <a:cubicBezTo>
                    <a:pt x="10000578" y="196673"/>
                    <a:pt x="10241082" y="152968"/>
                    <a:pt x="10241082" y="98336"/>
                  </a:cubicBezTo>
                  <a:cubicBezTo>
                    <a:pt x="10241082" y="43705"/>
                    <a:pt x="9993061" y="0"/>
                    <a:pt x="9699947" y="0"/>
                  </a:cubicBezTo>
                  <a:close/>
                  <a:moveTo>
                    <a:pt x="15111311" y="983366"/>
                  </a:moveTo>
                  <a:cubicBezTo>
                    <a:pt x="14810680" y="983366"/>
                    <a:pt x="14570175" y="1027071"/>
                    <a:pt x="14570175" y="1081702"/>
                  </a:cubicBezTo>
                  <a:cubicBezTo>
                    <a:pt x="14570175" y="1136334"/>
                    <a:pt x="14810680" y="1180039"/>
                    <a:pt x="15111311" y="1180039"/>
                  </a:cubicBezTo>
                  <a:cubicBezTo>
                    <a:pt x="15411942" y="1180039"/>
                    <a:pt x="15652447" y="1136334"/>
                    <a:pt x="15652447" y="1081702"/>
                  </a:cubicBezTo>
                  <a:cubicBezTo>
                    <a:pt x="15652447" y="1027071"/>
                    <a:pt x="15411942" y="983366"/>
                    <a:pt x="15111311" y="983366"/>
                  </a:cubicBezTo>
                  <a:close/>
                  <a:moveTo>
                    <a:pt x="9699947" y="1966731"/>
                  </a:moveTo>
                  <a:cubicBezTo>
                    <a:pt x="9399315" y="1966731"/>
                    <a:pt x="9158810" y="2010437"/>
                    <a:pt x="9158810" y="2065068"/>
                  </a:cubicBezTo>
                  <a:cubicBezTo>
                    <a:pt x="9158810" y="2119699"/>
                    <a:pt x="9399315" y="2163405"/>
                    <a:pt x="9699947" y="2163405"/>
                  </a:cubicBezTo>
                  <a:cubicBezTo>
                    <a:pt x="10000578" y="2163405"/>
                    <a:pt x="10241082" y="2119699"/>
                    <a:pt x="10241082" y="2065068"/>
                  </a:cubicBezTo>
                  <a:cubicBezTo>
                    <a:pt x="10241082" y="2010437"/>
                    <a:pt x="9993061" y="1966731"/>
                    <a:pt x="9699947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6895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5668957">
                  <a:moveTo>
                    <a:pt x="15653925" y="1003270"/>
                  </a:moveTo>
                  <a:lnTo>
                    <a:pt x="15285651" y="1070193"/>
                  </a:lnTo>
                  <a:lnTo>
                    <a:pt x="15653925" y="1137117"/>
                  </a:lnTo>
                  <a:lnTo>
                    <a:pt x="15496093" y="1165798"/>
                  </a:lnTo>
                  <a:lnTo>
                    <a:pt x="15127821" y="1098875"/>
                  </a:lnTo>
                  <a:lnTo>
                    <a:pt x="14767063" y="1165798"/>
                  </a:lnTo>
                  <a:lnTo>
                    <a:pt x="14609231" y="1137117"/>
                  </a:lnTo>
                  <a:lnTo>
                    <a:pt x="14977504" y="1070193"/>
                  </a:lnTo>
                  <a:lnTo>
                    <a:pt x="14609231" y="1003270"/>
                  </a:lnTo>
                  <a:lnTo>
                    <a:pt x="14767063" y="974588"/>
                  </a:lnTo>
                  <a:lnTo>
                    <a:pt x="15127821" y="1041512"/>
                  </a:lnTo>
                  <a:lnTo>
                    <a:pt x="15496093" y="974588"/>
                  </a:lnTo>
                  <a:lnTo>
                    <a:pt x="15653925" y="1003270"/>
                  </a:lnTo>
                  <a:close/>
                  <a:moveTo>
                    <a:pt x="14571653" y="106680"/>
                  </a:moveTo>
                  <a:cubicBezTo>
                    <a:pt x="14571653" y="55880"/>
                    <a:pt x="14812158" y="15240"/>
                    <a:pt x="15112789" y="15240"/>
                  </a:cubicBezTo>
                  <a:cubicBezTo>
                    <a:pt x="15413420" y="15240"/>
                    <a:pt x="15653925" y="55880"/>
                    <a:pt x="15653925" y="106680"/>
                  </a:cubicBezTo>
                  <a:cubicBezTo>
                    <a:pt x="15653925" y="157480"/>
                    <a:pt x="15413420" y="198120"/>
                    <a:pt x="15112789" y="198120"/>
                  </a:cubicBezTo>
                  <a:cubicBezTo>
                    <a:pt x="14812158" y="198120"/>
                    <a:pt x="14571653" y="157480"/>
                    <a:pt x="14571653" y="106680"/>
                  </a:cubicBezTo>
                  <a:close/>
                  <a:moveTo>
                    <a:pt x="14797126" y="106680"/>
                  </a:moveTo>
                  <a:cubicBezTo>
                    <a:pt x="14797126" y="135890"/>
                    <a:pt x="14939925" y="160020"/>
                    <a:pt x="15112789" y="160020"/>
                  </a:cubicBezTo>
                  <a:cubicBezTo>
                    <a:pt x="15285653" y="160020"/>
                    <a:pt x="15428452" y="135890"/>
                    <a:pt x="15428452" y="106680"/>
                  </a:cubicBezTo>
                  <a:cubicBezTo>
                    <a:pt x="15428452" y="77470"/>
                    <a:pt x="15285653" y="53340"/>
                    <a:pt x="15112789" y="53340"/>
                  </a:cubicBezTo>
                  <a:cubicBezTo>
                    <a:pt x="14939925" y="53340"/>
                    <a:pt x="14797126" y="77470"/>
                    <a:pt x="14797126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5668957" y="3036925"/>
                  </a:moveTo>
                  <a:cubicBezTo>
                    <a:pt x="15668957" y="3091556"/>
                    <a:pt x="15428454" y="3135262"/>
                    <a:pt x="15127821" y="3135262"/>
                  </a:cubicBezTo>
                  <a:cubicBezTo>
                    <a:pt x="14827190" y="3135262"/>
                    <a:pt x="14586685" y="3091556"/>
                    <a:pt x="14586685" y="3036925"/>
                  </a:cubicBezTo>
                  <a:cubicBezTo>
                    <a:pt x="14586685" y="2982294"/>
                    <a:pt x="14827190" y="2938588"/>
                    <a:pt x="15127821" y="2938588"/>
                  </a:cubicBezTo>
                  <a:cubicBezTo>
                    <a:pt x="15428452" y="2938588"/>
                    <a:pt x="15668957" y="2982294"/>
                    <a:pt x="15668957" y="3036925"/>
                  </a:cubicBezTo>
                  <a:close/>
                  <a:moveTo>
                    <a:pt x="15443484" y="3036925"/>
                  </a:moveTo>
                  <a:cubicBezTo>
                    <a:pt x="15443484" y="3005512"/>
                    <a:pt x="15300683" y="2979562"/>
                    <a:pt x="15127821" y="2979562"/>
                  </a:cubicBezTo>
                  <a:cubicBezTo>
                    <a:pt x="14954958" y="2979562"/>
                    <a:pt x="14812158" y="3005512"/>
                    <a:pt x="14812158" y="3036925"/>
                  </a:cubicBezTo>
                  <a:cubicBezTo>
                    <a:pt x="14812158" y="3068338"/>
                    <a:pt x="14954958" y="3094288"/>
                    <a:pt x="15127821" y="3094288"/>
                  </a:cubicBezTo>
                  <a:cubicBezTo>
                    <a:pt x="15300683" y="3094288"/>
                    <a:pt x="15443484" y="3068338"/>
                    <a:pt x="15443484" y="3036925"/>
                  </a:cubicBezTo>
                  <a:close/>
                  <a:moveTo>
                    <a:pt x="10077214" y="1957954"/>
                  </a:moveTo>
                  <a:lnTo>
                    <a:pt x="9708940" y="2024878"/>
                  </a:lnTo>
                  <a:lnTo>
                    <a:pt x="9348184" y="1957954"/>
                  </a:lnTo>
                  <a:lnTo>
                    <a:pt x="9190351" y="1986636"/>
                  </a:lnTo>
                  <a:lnTo>
                    <a:pt x="9558624" y="2053559"/>
                  </a:lnTo>
                  <a:lnTo>
                    <a:pt x="9190351" y="2120483"/>
                  </a:lnTo>
                  <a:lnTo>
                    <a:pt x="9348184" y="2149164"/>
                  </a:lnTo>
                  <a:lnTo>
                    <a:pt x="9708940" y="2082241"/>
                  </a:lnTo>
                  <a:lnTo>
                    <a:pt x="10077214" y="2149164"/>
                  </a:lnTo>
                  <a:lnTo>
                    <a:pt x="10235045" y="2120483"/>
                  </a:lnTo>
                  <a:lnTo>
                    <a:pt x="9866772" y="2053559"/>
                  </a:lnTo>
                  <a:lnTo>
                    <a:pt x="10235045" y="1986636"/>
                  </a:lnTo>
                  <a:lnTo>
                    <a:pt x="10077214" y="1957954"/>
                  </a:lnTo>
                  <a:close/>
                  <a:moveTo>
                    <a:pt x="9829193" y="0"/>
                  </a:moveTo>
                  <a:lnTo>
                    <a:pt x="9603719" y="0"/>
                  </a:lnTo>
                  <a:lnTo>
                    <a:pt x="9603719" y="87630"/>
                  </a:lnTo>
                  <a:lnTo>
                    <a:pt x="9092646" y="87630"/>
                  </a:lnTo>
                  <a:lnTo>
                    <a:pt x="9092646" y="125730"/>
                  </a:lnTo>
                  <a:lnTo>
                    <a:pt x="9596203" y="125730"/>
                  </a:lnTo>
                  <a:lnTo>
                    <a:pt x="9596203" y="212090"/>
                  </a:lnTo>
                  <a:lnTo>
                    <a:pt x="9821676" y="212090"/>
                  </a:lnTo>
                  <a:lnTo>
                    <a:pt x="9821676" y="124460"/>
                  </a:lnTo>
                  <a:lnTo>
                    <a:pt x="10347782" y="124460"/>
                  </a:lnTo>
                  <a:lnTo>
                    <a:pt x="10347782" y="86360"/>
                  </a:lnTo>
                  <a:lnTo>
                    <a:pt x="9829193" y="86360"/>
                  </a:lnTo>
                  <a:lnTo>
                    <a:pt x="9829193" y="0"/>
                  </a:lnTo>
                  <a:close/>
                  <a:moveTo>
                    <a:pt x="4846229" y="2053559"/>
                  </a:moveTo>
                  <a:cubicBezTo>
                    <a:pt x="4846229" y="2108191"/>
                    <a:pt x="4605723" y="2151896"/>
                    <a:pt x="4305092" y="2151896"/>
                  </a:cubicBezTo>
                  <a:cubicBezTo>
                    <a:pt x="4004460" y="2151896"/>
                    <a:pt x="3763956" y="2108191"/>
                    <a:pt x="3763956" y="2053559"/>
                  </a:cubicBezTo>
                  <a:cubicBezTo>
                    <a:pt x="3763956" y="1998928"/>
                    <a:pt x="4004460" y="1955223"/>
                    <a:pt x="4305092" y="1955223"/>
                  </a:cubicBezTo>
                  <a:cubicBezTo>
                    <a:pt x="4605723" y="1955223"/>
                    <a:pt x="4846229" y="1998928"/>
                    <a:pt x="4846229" y="2053559"/>
                  </a:cubicBezTo>
                  <a:close/>
                  <a:moveTo>
                    <a:pt x="4620755" y="2053559"/>
                  </a:moveTo>
                  <a:cubicBezTo>
                    <a:pt x="4620755" y="2022146"/>
                    <a:pt x="4477955" y="1996196"/>
                    <a:pt x="4305092" y="1996196"/>
                  </a:cubicBezTo>
                  <a:cubicBezTo>
                    <a:pt x="4132229" y="1996196"/>
                    <a:pt x="3989429" y="2022146"/>
                    <a:pt x="3989429" y="2053559"/>
                  </a:cubicBezTo>
                  <a:cubicBezTo>
                    <a:pt x="3989429" y="2084972"/>
                    <a:pt x="4132229" y="2110922"/>
                    <a:pt x="4305092" y="2110922"/>
                  </a:cubicBezTo>
                  <a:cubicBezTo>
                    <a:pt x="4477955" y="2110922"/>
                    <a:pt x="4620755" y="2084972"/>
                    <a:pt x="4620755" y="2053559"/>
                  </a:cubicBezTo>
                  <a:close/>
                  <a:moveTo>
                    <a:pt x="4861260" y="106680"/>
                  </a:moveTo>
                  <a:cubicBezTo>
                    <a:pt x="4861260" y="157480"/>
                    <a:pt x="4620755" y="198120"/>
                    <a:pt x="4320124" y="198120"/>
                  </a:cubicBezTo>
                  <a:cubicBezTo>
                    <a:pt x="4019492" y="198120"/>
                    <a:pt x="3778988" y="157480"/>
                    <a:pt x="3778988" y="106680"/>
                  </a:cubicBezTo>
                  <a:cubicBezTo>
                    <a:pt x="3778988" y="55880"/>
                    <a:pt x="4027008" y="15240"/>
                    <a:pt x="4320124" y="15240"/>
                  </a:cubicBezTo>
                  <a:cubicBezTo>
                    <a:pt x="4620755" y="15240"/>
                    <a:pt x="4861260" y="55880"/>
                    <a:pt x="4861260" y="106680"/>
                  </a:cubicBezTo>
                  <a:close/>
                  <a:moveTo>
                    <a:pt x="4635787" y="106680"/>
                  </a:moveTo>
                  <a:cubicBezTo>
                    <a:pt x="4635787" y="77470"/>
                    <a:pt x="4492987" y="53340"/>
                    <a:pt x="4320124" y="53340"/>
                  </a:cubicBezTo>
                  <a:cubicBezTo>
                    <a:pt x="4147261" y="53340"/>
                    <a:pt x="4004461" y="77470"/>
                    <a:pt x="4004461" y="106680"/>
                  </a:cubicBezTo>
                  <a:cubicBezTo>
                    <a:pt x="4004461" y="135890"/>
                    <a:pt x="4147261" y="160020"/>
                    <a:pt x="4320124" y="160020"/>
                  </a:cubicBezTo>
                  <a:cubicBezTo>
                    <a:pt x="4492987" y="160020"/>
                    <a:pt x="4635787" y="135890"/>
                    <a:pt x="4635787" y="106680"/>
                  </a:cubicBezTo>
                  <a:close/>
                  <a:moveTo>
                    <a:pt x="4673366" y="2939954"/>
                  </a:moveTo>
                  <a:lnTo>
                    <a:pt x="4312608" y="3006878"/>
                  </a:lnTo>
                  <a:lnTo>
                    <a:pt x="3944334" y="2939954"/>
                  </a:lnTo>
                  <a:lnTo>
                    <a:pt x="3786503" y="2968635"/>
                  </a:lnTo>
                  <a:lnTo>
                    <a:pt x="4154777" y="3035559"/>
                  </a:lnTo>
                  <a:lnTo>
                    <a:pt x="3786503" y="3102483"/>
                  </a:lnTo>
                  <a:lnTo>
                    <a:pt x="3944334" y="3131164"/>
                  </a:lnTo>
                  <a:lnTo>
                    <a:pt x="4312608" y="3064240"/>
                  </a:lnTo>
                  <a:lnTo>
                    <a:pt x="4673366" y="3131164"/>
                  </a:lnTo>
                  <a:lnTo>
                    <a:pt x="4831197" y="3102483"/>
                  </a:lnTo>
                  <a:lnTo>
                    <a:pt x="4462924" y="3035559"/>
                  </a:lnTo>
                  <a:lnTo>
                    <a:pt x="4831197" y="2968635"/>
                  </a:lnTo>
                  <a:lnTo>
                    <a:pt x="4673366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31029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191781" y="3680612"/>
            <a:ext cx="5406864" cy="1462888"/>
            <a:chOff x="0" y="0"/>
            <a:chExt cx="2901437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483639" y="3680612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879880" y="568993"/>
            <a:ext cx="8945232" cy="1803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Qual è il costo del progetto?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00050" y="3491939"/>
            <a:ext cx="5700335" cy="920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b="true" sz="53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66.229,52  euro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00050" y="4732481"/>
            <a:ext cx="2332751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11.000,00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217534" y="6202374"/>
            <a:ext cx="229778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46.729,00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331108" y="7722433"/>
            <a:ext cx="2070634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8.000,00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29952" y="4744547"/>
            <a:ext cx="9475039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Ristrutturazione/arredamento angolo cottura/acquisto attrezzature informatiche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129952" y="6223965"/>
            <a:ext cx="7183216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Stipendio educatore (part-time, 2 anni) + coordinamento e supervisione educatori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29952" y="7703383"/>
            <a:ext cx="7667422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Corsi allenatori, educazione digitale, supporto psicologico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497367" y="9161846"/>
            <a:ext cx="1738115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500,00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129952" y="9182801"/>
            <a:ext cx="7667422" cy="53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b="true" sz="30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Premio di laurea</a:t>
            </a:r>
          </a:p>
        </p:txBody>
      </p:sp>
    </p:spTree>
  </p:cSld>
  <p:clrMapOvr>
    <a:masterClrMapping/>
  </p:clrMapOvr>
  <p:transition spd="fast">
    <p:wipe dir="l"/>
  </p:transition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51435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-10800000">
            <a:off x="13172711" y="0"/>
            <a:ext cx="5406864" cy="1462888"/>
            <a:chOff x="0" y="0"/>
            <a:chExt cx="2901437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12441266" y="0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1455045" y="1462888"/>
            <a:ext cx="7504113" cy="2217723"/>
            <a:chOff x="0" y="0"/>
            <a:chExt cx="2656262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4281572" y="1574729"/>
            <a:ext cx="6596477" cy="2217723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1332024"/>
              <a:ext cx="13944151" cy="3420024"/>
            </a:xfrm>
            <a:custGeom>
              <a:avLst/>
              <a:gdLst/>
              <a:ahLst/>
              <a:cxnLst/>
              <a:rect r="r" b="b" t="t" l="l"/>
              <a:pathLst>
                <a:path h="3420024" w="13944151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3847678" y="0"/>
                  </a:moveTo>
                  <a:cubicBezTo>
                    <a:pt x="3580575" y="0"/>
                    <a:pt x="3366893" y="69092"/>
                    <a:pt x="3366893" y="155456"/>
                  </a:cubicBezTo>
                  <a:cubicBezTo>
                    <a:pt x="3366893" y="241820"/>
                    <a:pt x="3580575" y="310911"/>
                    <a:pt x="3847678" y="310911"/>
                  </a:cubicBezTo>
                  <a:cubicBezTo>
                    <a:pt x="4114780" y="310911"/>
                    <a:pt x="4328462" y="241820"/>
                    <a:pt x="4328462" y="155456"/>
                  </a:cubicBezTo>
                  <a:cubicBezTo>
                    <a:pt x="4328462" y="69092"/>
                    <a:pt x="4114780" y="0"/>
                    <a:pt x="3847678" y="0"/>
                  </a:cubicBezTo>
                  <a:close/>
                  <a:moveTo>
                    <a:pt x="8655523" y="0"/>
                  </a:moveTo>
                  <a:cubicBezTo>
                    <a:pt x="8388420" y="0"/>
                    <a:pt x="8174738" y="69092"/>
                    <a:pt x="8174738" y="155456"/>
                  </a:cubicBezTo>
                  <a:cubicBezTo>
                    <a:pt x="8174738" y="241820"/>
                    <a:pt x="8388420" y="310911"/>
                    <a:pt x="8655523" y="310911"/>
                  </a:cubicBezTo>
                  <a:cubicBezTo>
                    <a:pt x="8922625" y="310911"/>
                    <a:pt x="9136307" y="241820"/>
                    <a:pt x="9136307" y="155456"/>
                  </a:cubicBezTo>
                  <a:cubicBezTo>
                    <a:pt x="9136307" y="69092"/>
                    <a:pt x="8915947" y="0"/>
                    <a:pt x="8655523" y="0"/>
                  </a:cubicBezTo>
                  <a:close/>
                  <a:moveTo>
                    <a:pt x="13463368" y="1554557"/>
                  </a:moveTo>
                  <a:cubicBezTo>
                    <a:pt x="13196265" y="1554557"/>
                    <a:pt x="12982583" y="1623648"/>
                    <a:pt x="12982583" y="1710012"/>
                  </a:cubicBezTo>
                  <a:cubicBezTo>
                    <a:pt x="12982583" y="1796377"/>
                    <a:pt x="13196265" y="1865468"/>
                    <a:pt x="13463368" y="1865468"/>
                  </a:cubicBezTo>
                  <a:cubicBezTo>
                    <a:pt x="13730470" y="1865468"/>
                    <a:pt x="13944151" y="1796377"/>
                    <a:pt x="13944151" y="1710012"/>
                  </a:cubicBezTo>
                  <a:cubicBezTo>
                    <a:pt x="13944151" y="1623648"/>
                    <a:pt x="13730470" y="1554557"/>
                    <a:pt x="13463368" y="1554557"/>
                  </a:cubicBezTo>
                  <a:close/>
                  <a:moveTo>
                    <a:pt x="8655523" y="3109113"/>
                  </a:moveTo>
                  <a:cubicBezTo>
                    <a:pt x="8388420" y="3109113"/>
                    <a:pt x="8174738" y="3178205"/>
                    <a:pt x="8174738" y="3264569"/>
                  </a:cubicBezTo>
                  <a:cubicBezTo>
                    <a:pt x="8174738" y="3350933"/>
                    <a:pt x="8388420" y="3420024"/>
                    <a:pt x="8655523" y="3420024"/>
                  </a:cubicBezTo>
                  <a:cubicBezTo>
                    <a:pt x="8922625" y="3420024"/>
                    <a:pt x="9136307" y="3350933"/>
                    <a:pt x="9136307" y="3264569"/>
                  </a:cubicBezTo>
                  <a:cubicBezTo>
                    <a:pt x="9136307" y="3178205"/>
                    <a:pt x="8915947" y="3109113"/>
                    <a:pt x="8655523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960663" cy="4775798"/>
            </a:xfrm>
            <a:custGeom>
              <a:avLst/>
              <a:gdLst/>
              <a:ahLst/>
              <a:cxnLst/>
              <a:rect r="r" b="b" t="t" l="l"/>
              <a:pathLst>
                <a:path h="4775798" w="13960663">
                  <a:moveTo>
                    <a:pt x="13947307" y="1381684"/>
                  </a:moveTo>
                  <a:lnTo>
                    <a:pt x="13620105" y="1487480"/>
                  </a:lnTo>
                  <a:lnTo>
                    <a:pt x="13947307" y="1593276"/>
                  </a:lnTo>
                  <a:lnTo>
                    <a:pt x="13807078" y="1638617"/>
                  </a:lnTo>
                  <a:lnTo>
                    <a:pt x="13479878" y="1532821"/>
                  </a:lnTo>
                  <a:lnTo>
                    <a:pt x="13159355" y="1638617"/>
                  </a:lnTo>
                  <a:lnTo>
                    <a:pt x="13019125" y="1593276"/>
                  </a:lnTo>
                  <a:lnTo>
                    <a:pt x="13346326" y="1487480"/>
                  </a:lnTo>
                  <a:lnTo>
                    <a:pt x="13019125" y="1381684"/>
                  </a:lnTo>
                  <a:lnTo>
                    <a:pt x="13159355" y="1336342"/>
                  </a:lnTo>
                  <a:lnTo>
                    <a:pt x="13479878" y="1442139"/>
                  </a:lnTo>
                  <a:lnTo>
                    <a:pt x="13807078" y="1336342"/>
                  </a:lnTo>
                  <a:lnTo>
                    <a:pt x="13947307" y="1381684"/>
                  </a:lnTo>
                  <a:close/>
                  <a:moveTo>
                    <a:pt x="12985738" y="106680"/>
                  </a:moveTo>
                  <a:cubicBezTo>
                    <a:pt x="12985738" y="55880"/>
                    <a:pt x="13199421" y="15240"/>
                    <a:pt x="13466522" y="15240"/>
                  </a:cubicBezTo>
                  <a:cubicBezTo>
                    <a:pt x="13733625" y="15240"/>
                    <a:pt x="13947307" y="55880"/>
                    <a:pt x="13947307" y="106680"/>
                  </a:cubicBezTo>
                  <a:cubicBezTo>
                    <a:pt x="13947307" y="157480"/>
                    <a:pt x="13733625" y="198120"/>
                    <a:pt x="13466522" y="198120"/>
                  </a:cubicBezTo>
                  <a:cubicBezTo>
                    <a:pt x="13199421" y="198120"/>
                    <a:pt x="12985738" y="157480"/>
                    <a:pt x="12985738" y="106680"/>
                  </a:cubicBezTo>
                  <a:close/>
                  <a:moveTo>
                    <a:pt x="13186065" y="106680"/>
                  </a:moveTo>
                  <a:cubicBezTo>
                    <a:pt x="13186065" y="135890"/>
                    <a:pt x="13312938" y="160020"/>
                    <a:pt x="13466522" y="160020"/>
                  </a:cubicBezTo>
                  <a:cubicBezTo>
                    <a:pt x="13620107" y="160020"/>
                    <a:pt x="13746980" y="135890"/>
                    <a:pt x="13746980" y="106680"/>
                  </a:cubicBezTo>
                  <a:cubicBezTo>
                    <a:pt x="13746980" y="77470"/>
                    <a:pt x="13620107" y="53340"/>
                    <a:pt x="13466522" y="53340"/>
                  </a:cubicBezTo>
                  <a:cubicBezTo>
                    <a:pt x="13312938" y="53340"/>
                    <a:pt x="13186065" y="77470"/>
                    <a:pt x="131860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3960663" y="4596593"/>
                  </a:moveTo>
                  <a:cubicBezTo>
                    <a:pt x="13960663" y="4682957"/>
                    <a:pt x="13746981" y="4752048"/>
                    <a:pt x="13479878" y="4752048"/>
                  </a:cubicBezTo>
                  <a:cubicBezTo>
                    <a:pt x="13212776" y="4752048"/>
                    <a:pt x="12999093" y="4682957"/>
                    <a:pt x="12999093" y="4596593"/>
                  </a:cubicBezTo>
                  <a:cubicBezTo>
                    <a:pt x="12999093" y="4510229"/>
                    <a:pt x="13212776" y="4441137"/>
                    <a:pt x="13479878" y="4441137"/>
                  </a:cubicBezTo>
                  <a:cubicBezTo>
                    <a:pt x="13746980" y="4441137"/>
                    <a:pt x="13960663" y="4510229"/>
                    <a:pt x="13960663" y="4596593"/>
                  </a:cubicBezTo>
                  <a:close/>
                  <a:moveTo>
                    <a:pt x="13760335" y="4596593"/>
                  </a:moveTo>
                  <a:cubicBezTo>
                    <a:pt x="13760335" y="4546933"/>
                    <a:pt x="13633461" y="4505910"/>
                    <a:pt x="13479878" y="4505910"/>
                  </a:cubicBezTo>
                  <a:cubicBezTo>
                    <a:pt x="13326294" y="4505910"/>
                    <a:pt x="13199421" y="4546933"/>
                    <a:pt x="13199421" y="4596593"/>
                  </a:cubicBezTo>
                  <a:cubicBezTo>
                    <a:pt x="13199421" y="4646252"/>
                    <a:pt x="13326294" y="4687275"/>
                    <a:pt x="13479878" y="4687275"/>
                  </a:cubicBezTo>
                  <a:cubicBezTo>
                    <a:pt x="13633461" y="4687276"/>
                    <a:pt x="13760335" y="4646252"/>
                    <a:pt x="13760335" y="4596593"/>
                  </a:cubicBezTo>
                  <a:close/>
                  <a:moveTo>
                    <a:pt x="8992556" y="2890899"/>
                  </a:moveTo>
                  <a:lnTo>
                    <a:pt x="8665355" y="2996695"/>
                  </a:lnTo>
                  <a:lnTo>
                    <a:pt x="8344833" y="2890899"/>
                  </a:lnTo>
                  <a:lnTo>
                    <a:pt x="8204603" y="2936240"/>
                  </a:lnTo>
                  <a:lnTo>
                    <a:pt x="8531803" y="3042036"/>
                  </a:lnTo>
                  <a:lnTo>
                    <a:pt x="8204603" y="3147832"/>
                  </a:lnTo>
                  <a:lnTo>
                    <a:pt x="8344833" y="3193174"/>
                  </a:lnTo>
                  <a:lnTo>
                    <a:pt x="8665355" y="3087377"/>
                  </a:lnTo>
                  <a:lnTo>
                    <a:pt x="8992556" y="3193174"/>
                  </a:lnTo>
                  <a:lnTo>
                    <a:pt x="9132784" y="3147832"/>
                  </a:lnTo>
                  <a:lnTo>
                    <a:pt x="8805584" y="3042036"/>
                  </a:lnTo>
                  <a:lnTo>
                    <a:pt x="9132784" y="2936240"/>
                  </a:lnTo>
                  <a:lnTo>
                    <a:pt x="8992556" y="2890899"/>
                  </a:lnTo>
                  <a:close/>
                  <a:moveTo>
                    <a:pt x="8772196" y="0"/>
                  </a:moveTo>
                  <a:lnTo>
                    <a:pt x="8571869" y="0"/>
                  </a:lnTo>
                  <a:lnTo>
                    <a:pt x="8571869" y="87630"/>
                  </a:lnTo>
                  <a:lnTo>
                    <a:pt x="8117794" y="87630"/>
                  </a:lnTo>
                  <a:lnTo>
                    <a:pt x="8117794" y="125730"/>
                  </a:lnTo>
                  <a:lnTo>
                    <a:pt x="8565191" y="125730"/>
                  </a:lnTo>
                  <a:lnTo>
                    <a:pt x="8565191" y="212090"/>
                  </a:lnTo>
                  <a:lnTo>
                    <a:pt x="8765518" y="212090"/>
                  </a:lnTo>
                  <a:lnTo>
                    <a:pt x="8765518" y="124460"/>
                  </a:lnTo>
                  <a:lnTo>
                    <a:pt x="9232947" y="124460"/>
                  </a:lnTo>
                  <a:lnTo>
                    <a:pt x="9232947" y="86360"/>
                  </a:lnTo>
                  <a:lnTo>
                    <a:pt x="8772196" y="86360"/>
                  </a:lnTo>
                  <a:lnTo>
                    <a:pt x="8772196" y="0"/>
                  </a:lnTo>
                  <a:close/>
                  <a:moveTo>
                    <a:pt x="4344972" y="3042036"/>
                  </a:moveTo>
                  <a:cubicBezTo>
                    <a:pt x="4344972" y="3128401"/>
                    <a:pt x="4131290" y="3197492"/>
                    <a:pt x="3864187" y="3197492"/>
                  </a:cubicBezTo>
                  <a:cubicBezTo>
                    <a:pt x="3597085" y="3197492"/>
                    <a:pt x="3383403" y="3128401"/>
                    <a:pt x="3383403" y="3042036"/>
                  </a:cubicBezTo>
                  <a:cubicBezTo>
                    <a:pt x="3383403" y="2955672"/>
                    <a:pt x="3597085" y="2886581"/>
                    <a:pt x="3864187" y="2886581"/>
                  </a:cubicBezTo>
                  <a:cubicBezTo>
                    <a:pt x="4131290" y="2886581"/>
                    <a:pt x="4344972" y="2955672"/>
                    <a:pt x="4344972" y="3042036"/>
                  </a:cubicBezTo>
                  <a:close/>
                  <a:moveTo>
                    <a:pt x="4144645" y="3042036"/>
                  </a:moveTo>
                  <a:cubicBezTo>
                    <a:pt x="4144645" y="2992377"/>
                    <a:pt x="4017771" y="2951354"/>
                    <a:pt x="3864187" y="2951354"/>
                  </a:cubicBezTo>
                  <a:cubicBezTo>
                    <a:pt x="3710604" y="2951354"/>
                    <a:pt x="3583730" y="2992377"/>
                    <a:pt x="3583730" y="3042036"/>
                  </a:cubicBezTo>
                  <a:cubicBezTo>
                    <a:pt x="3583730" y="3091696"/>
                    <a:pt x="3710604" y="3132719"/>
                    <a:pt x="3864187" y="3132719"/>
                  </a:cubicBezTo>
                  <a:cubicBezTo>
                    <a:pt x="4017771" y="3132719"/>
                    <a:pt x="4144645" y="3091696"/>
                    <a:pt x="4144645" y="3042036"/>
                  </a:cubicBezTo>
                  <a:close/>
                  <a:moveTo>
                    <a:pt x="4358328" y="106680"/>
                  </a:moveTo>
                  <a:cubicBezTo>
                    <a:pt x="4358328" y="157480"/>
                    <a:pt x="4144645" y="198120"/>
                    <a:pt x="3877543" y="198120"/>
                  </a:cubicBezTo>
                  <a:cubicBezTo>
                    <a:pt x="3610440" y="198120"/>
                    <a:pt x="3396759" y="157480"/>
                    <a:pt x="3396759" y="106680"/>
                  </a:cubicBezTo>
                  <a:cubicBezTo>
                    <a:pt x="3396759" y="55880"/>
                    <a:pt x="3617118" y="15240"/>
                    <a:pt x="3877543" y="15240"/>
                  </a:cubicBezTo>
                  <a:cubicBezTo>
                    <a:pt x="4144645" y="15240"/>
                    <a:pt x="4358328" y="55880"/>
                    <a:pt x="4358328" y="106680"/>
                  </a:cubicBezTo>
                  <a:close/>
                  <a:moveTo>
                    <a:pt x="4158001" y="106680"/>
                  </a:moveTo>
                  <a:cubicBezTo>
                    <a:pt x="4158001" y="77470"/>
                    <a:pt x="4031127" y="53340"/>
                    <a:pt x="3877543" y="53340"/>
                  </a:cubicBezTo>
                  <a:cubicBezTo>
                    <a:pt x="3723959" y="53340"/>
                    <a:pt x="3597085" y="77470"/>
                    <a:pt x="3597085" y="106680"/>
                  </a:cubicBezTo>
                  <a:cubicBezTo>
                    <a:pt x="3597085" y="135890"/>
                    <a:pt x="3723959" y="160020"/>
                    <a:pt x="3877543" y="160020"/>
                  </a:cubicBezTo>
                  <a:cubicBezTo>
                    <a:pt x="4031127" y="160020"/>
                    <a:pt x="4158001" y="135890"/>
                    <a:pt x="4158001" y="106680"/>
                  </a:cubicBezTo>
                  <a:close/>
                  <a:moveTo>
                    <a:pt x="4191388" y="4443296"/>
                  </a:moveTo>
                  <a:lnTo>
                    <a:pt x="3870865" y="4549092"/>
                  </a:lnTo>
                  <a:lnTo>
                    <a:pt x="3543665" y="4443296"/>
                  </a:lnTo>
                  <a:lnTo>
                    <a:pt x="3403436" y="4488637"/>
                  </a:lnTo>
                  <a:lnTo>
                    <a:pt x="3730637" y="4594434"/>
                  </a:lnTo>
                  <a:lnTo>
                    <a:pt x="3403436" y="4700229"/>
                  </a:lnTo>
                  <a:lnTo>
                    <a:pt x="3543665" y="4745571"/>
                  </a:lnTo>
                  <a:lnTo>
                    <a:pt x="3870865" y="4639775"/>
                  </a:lnTo>
                  <a:lnTo>
                    <a:pt x="4191388" y="4745571"/>
                  </a:lnTo>
                  <a:lnTo>
                    <a:pt x="4331617" y="4700229"/>
                  </a:lnTo>
                  <a:lnTo>
                    <a:pt x="4004416" y="4594434"/>
                  </a:lnTo>
                  <a:lnTo>
                    <a:pt x="4331617" y="4488637"/>
                  </a:lnTo>
                  <a:lnTo>
                    <a:pt x="4191388" y="4443296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13172711" y="1603304"/>
            <a:ext cx="2217723" cy="221772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15950290" y="3680612"/>
            <a:ext cx="5406864" cy="1462888"/>
            <a:chOff x="0" y="0"/>
            <a:chExt cx="2901437" cy="7850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10800000">
            <a:off x="15218846" y="3680612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17556556" y="3680612"/>
            <a:ext cx="1462888" cy="146288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855269"/>
            <a:ext cx="11807236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Il gruppo di lavoro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6911" y="4345381"/>
            <a:ext cx="10179241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Il nostro educatore: Giacomo Valtolina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56911" y="5624336"/>
            <a:ext cx="15624823" cy="307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5"/>
              </a:lnSpc>
            </a:pPr>
            <a:r>
              <a:rPr lang="en-US" sz="36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Team di progetto: L. Magni, G. Villa, A. Zecchini, Don Gabriele</a:t>
            </a:r>
          </a:p>
          <a:p>
            <a:pPr algn="l">
              <a:lnSpc>
                <a:spcPts val="6215"/>
              </a:lnSpc>
            </a:pPr>
            <a:r>
              <a:rPr lang="en-US" sz="36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Team comunicazione: C. Aldiri, P. Gennari </a:t>
            </a:r>
          </a:p>
          <a:p>
            <a:pPr algn="l">
              <a:lnSpc>
                <a:spcPts val="6215"/>
              </a:lnSpc>
            </a:pPr>
            <a:r>
              <a:rPr lang="en-US" sz="36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Team rendicontazione economica: M. Colombo, M. Rizza</a:t>
            </a:r>
          </a:p>
          <a:p>
            <a:pPr algn="l">
              <a:lnSpc>
                <a:spcPts val="6215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Team Management: A. Guido, S. Fumagalli, E. Sala, S. Viganò, F. Teruzzi</a:t>
            </a:r>
          </a:p>
        </p:txBody>
      </p:sp>
    </p:spTree>
  </p:cSld>
  <p:clrMapOvr>
    <a:masterClrMapping/>
  </p:clrMapOvr>
  <p:transition spd="fast">
    <p:wipe dir="l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6820879" y="6606388"/>
            <a:ext cx="2640102" cy="1462888"/>
            <a:chOff x="0" y="0"/>
            <a:chExt cx="141673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6734" cy="785017"/>
            </a:xfrm>
            <a:custGeom>
              <a:avLst/>
              <a:gdLst/>
              <a:ahLst/>
              <a:cxnLst/>
              <a:rect r="r" b="b" t="t" l="l"/>
              <a:pathLst>
                <a:path h="785017" w="1416734">
                  <a:moveTo>
                    <a:pt x="0" y="0"/>
                  </a:moveTo>
                  <a:lnTo>
                    <a:pt x="1416734" y="0"/>
                  </a:lnTo>
                  <a:lnTo>
                    <a:pt x="141673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0531908" y="1462888"/>
            <a:ext cx="8067279" cy="1462888"/>
            <a:chOff x="0" y="0"/>
            <a:chExt cx="4329071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6820879" y="6606388"/>
            <a:ext cx="5972585" cy="1462888"/>
            <a:chOff x="351790" y="351790"/>
            <a:chExt cx="2940050" cy="295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6202090" y="6606388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9800464" y="146288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3593908" y="5143500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9121073" y="0"/>
            <a:ext cx="9865089" cy="1462888"/>
            <a:chOff x="0" y="0"/>
            <a:chExt cx="5293813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93813" cy="785017"/>
            </a:xfrm>
            <a:custGeom>
              <a:avLst/>
              <a:gdLst/>
              <a:ahLst/>
              <a:cxnLst/>
              <a:rect r="r" b="b" t="t" l="l"/>
              <a:pathLst>
                <a:path h="785017" w="5293813">
                  <a:moveTo>
                    <a:pt x="0" y="0"/>
                  </a:moveTo>
                  <a:lnTo>
                    <a:pt x="5293813" y="0"/>
                  </a:lnTo>
                  <a:lnTo>
                    <a:pt x="5293813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2739750" y="1462888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17556556" y="5143500"/>
            <a:ext cx="1462888" cy="1462888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12862464" y="5143500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8501293" y="0"/>
            <a:ext cx="1462888" cy="146288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1893285" y="2925777"/>
            <a:ext cx="7504113" cy="2217723"/>
            <a:chOff x="0" y="0"/>
            <a:chExt cx="2656262" cy="78501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10800000">
            <a:off x="12252988" y="2925777"/>
            <a:ext cx="7705339" cy="2217723"/>
            <a:chOff x="351790" y="351790"/>
            <a:chExt cx="2940050" cy="29540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-10800000">
            <a:off x="10784424" y="2925777"/>
            <a:ext cx="2217723" cy="2217723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0" y="244791"/>
            <a:ext cx="4140821" cy="973306"/>
          </a:xfrm>
          <a:custGeom>
            <a:avLst/>
            <a:gdLst/>
            <a:ahLst/>
            <a:cxnLst/>
            <a:rect r="r" b="b" t="t" l="l"/>
            <a:pathLst>
              <a:path h="973306" w="4140821">
                <a:moveTo>
                  <a:pt x="0" y="0"/>
                </a:moveTo>
                <a:lnTo>
                  <a:pt x="4140821" y="0"/>
                </a:lnTo>
                <a:lnTo>
                  <a:pt x="4140821" y="973306"/>
                </a:lnTo>
                <a:lnTo>
                  <a:pt x="0" y="97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84356" y="309732"/>
            <a:ext cx="1085720" cy="1153156"/>
          </a:xfrm>
          <a:custGeom>
            <a:avLst/>
            <a:gdLst/>
            <a:ahLst/>
            <a:cxnLst/>
            <a:rect r="r" b="b" t="t" l="l"/>
            <a:pathLst>
              <a:path h="1153156" w="1085720">
                <a:moveTo>
                  <a:pt x="0" y="0"/>
                </a:moveTo>
                <a:lnTo>
                  <a:pt x="1085720" y="0"/>
                </a:lnTo>
                <a:lnTo>
                  <a:pt x="1085720" y="1153156"/>
                </a:lnTo>
                <a:lnTo>
                  <a:pt x="0" y="115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370076" y="63470"/>
            <a:ext cx="1645681" cy="1645681"/>
          </a:xfrm>
          <a:custGeom>
            <a:avLst/>
            <a:gdLst/>
            <a:ahLst/>
            <a:cxnLst/>
            <a:rect r="r" b="b" t="t" l="l"/>
            <a:pathLst>
              <a:path h="1645681" w="1645681">
                <a:moveTo>
                  <a:pt x="0" y="0"/>
                </a:moveTo>
                <a:lnTo>
                  <a:pt x="1645681" y="0"/>
                </a:lnTo>
                <a:lnTo>
                  <a:pt x="1645681" y="1645681"/>
                </a:lnTo>
                <a:lnTo>
                  <a:pt x="0" y="164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123366" y="244791"/>
            <a:ext cx="1033462" cy="1194068"/>
          </a:xfrm>
          <a:custGeom>
            <a:avLst/>
            <a:gdLst/>
            <a:ahLst/>
            <a:cxnLst/>
            <a:rect r="r" b="b" t="t" l="l"/>
            <a:pathLst>
              <a:path h="1194068" w="1033462">
                <a:moveTo>
                  <a:pt x="0" y="0"/>
                </a:moveTo>
                <a:lnTo>
                  <a:pt x="1033462" y="0"/>
                </a:lnTo>
                <a:lnTo>
                  <a:pt x="1033462" y="1194068"/>
                </a:lnTo>
                <a:lnTo>
                  <a:pt x="0" y="119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56053" y="5766654"/>
            <a:ext cx="3796104" cy="1259371"/>
          </a:xfrm>
          <a:custGeom>
            <a:avLst/>
            <a:gdLst/>
            <a:ahLst/>
            <a:cxnLst/>
            <a:rect r="r" b="b" t="t" l="l"/>
            <a:pathLst>
              <a:path h="1259371" w="3796104">
                <a:moveTo>
                  <a:pt x="0" y="0"/>
                </a:moveTo>
                <a:lnTo>
                  <a:pt x="3796104" y="0"/>
                </a:lnTo>
                <a:lnTo>
                  <a:pt x="3796104" y="1259371"/>
                </a:lnTo>
                <a:lnTo>
                  <a:pt x="0" y="125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610" t="-129436" r="-13028" b="-15229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9616741"/>
            <a:ext cx="1749573" cy="670259"/>
          </a:xfrm>
          <a:custGeom>
            <a:avLst/>
            <a:gdLst/>
            <a:ahLst/>
            <a:cxnLst/>
            <a:rect r="r" b="b" t="t" l="l"/>
            <a:pathLst>
              <a:path h="670259" w="1749573">
                <a:moveTo>
                  <a:pt x="0" y="0"/>
                </a:moveTo>
                <a:lnTo>
                  <a:pt x="1749573" y="0"/>
                </a:lnTo>
                <a:lnTo>
                  <a:pt x="1749573" y="670259"/>
                </a:lnTo>
                <a:lnTo>
                  <a:pt x="0" y="670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7" t="-58303" r="-77852" b="-61242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13377" y="9398121"/>
            <a:ext cx="880057" cy="888879"/>
          </a:xfrm>
          <a:custGeom>
            <a:avLst/>
            <a:gdLst/>
            <a:ahLst/>
            <a:cxnLst/>
            <a:rect r="r" b="b" t="t" l="l"/>
            <a:pathLst>
              <a:path h="888879" w="880057">
                <a:moveTo>
                  <a:pt x="0" y="0"/>
                </a:moveTo>
                <a:lnTo>
                  <a:pt x="880056" y="0"/>
                </a:lnTo>
                <a:lnTo>
                  <a:pt x="88005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757238" y="9240234"/>
            <a:ext cx="1849032" cy="1046766"/>
          </a:xfrm>
          <a:custGeom>
            <a:avLst/>
            <a:gdLst/>
            <a:ahLst/>
            <a:cxnLst/>
            <a:rect r="r" b="b" t="t" l="l"/>
            <a:pathLst>
              <a:path h="1046766" w="1849032">
                <a:moveTo>
                  <a:pt x="0" y="0"/>
                </a:moveTo>
                <a:lnTo>
                  <a:pt x="1849032" y="0"/>
                </a:lnTo>
                <a:lnTo>
                  <a:pt x="1849032" y="1046766"/>
                </a:lnTo>
                <a:lnTo>
                  <a:pt x="0" y="1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5173" t="-33506" r="-76055" b="-30413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70074" y="9318340"/>
            <a:ext cx="838372" cy="968660"/>
          </a:xfrm>
          <a:custGeom>
            <a:avLst/>
            <a:gdLst/>
            <a:ahLst/>
            <a:cxnLst/>
            <a:rect r="r" b="b" t="t" l="l"/>
            <a:pathLst>
              <a:path h="968660" w="838372">
                <a:moveTo>
                  <a:pt x="0" y="0"/>
                </a:moveTo>
                <a:lnTo>
                  <a:pt x="838372" y="0"/>
                </a:lnTo>
                <a:lnTo>
                  <a:pt x="838372" y="968660"/>
                </a:lnTo>
                <a:lnTo>
                  <a:pt x="0" y="96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572250" y="9349690"/>
            <a:ext cx="1067234" cy="937310"/>
          </a:xfrm>
          <a:custGeom>
            <a:avLst/>
            <a:gdLst/>
            <a:ahLst/>
            <a:cxnLst/>
            <a:rect r="r" b="b" t="t" l="l"/>
            <a:pathLst>
              <a:path h="937310" w="1067234">
                <a:moveTo>
                  <a:pt x="0" y="0"/>
                </a:moveTo>
                <a:lnTo>
                  <a:pt x="1067234" y="0"/>
                </a:lnTo>
                <a:lnTo>
                  <a:pt x="1067234" y="937310"/>
                </a:lnTo>
                <a:lnTo>
                  <a:pt x="0" y="937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703288" y="9310637"/>
            <a:ext cx="1032300" cy="976363"/>
          </a:xfrm>
          <a:custGeom>
            <a:avLst/>
            <a:gdLst/>
            <a:ahLst/>
            <a:cxnLst/>
            <a:rect r="r" b="b" t="t" l="l"/>
            <a:pathLst>
              <a:path h="976363" w="1032300">
                <a:moveTo>
                  <a:pt x="0" y="0"/>
                </a:moveTo>
                <a:lnTo>
                  <a:pt x="1032300" y="0"/>
                </a:lnTo>
                <a:lnTo>
                  <a:pt x="1032300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799393" y="9398121"/>
            <a:ext cx="1257876" cy="888879"/>
          </a:xfrm>
          <a:custGeom>
            <a:avLst/>
            <a:gdLst/>
            <a:ahLst/>
            <a:cxnLst/>
            <a:rect r="r" b="b" t="t" l="l"/>
            <a:pathLst>
              <a:path h="888879" w="1257876">
                <a:moveTo>
                  <a:pt x="0" y="0"/>
                </a:moveTo>
                <a:lnTo>
                  <a:pt x="1257876" y="0"/>
                </a:lnTo>
                <a:lnTo>
                  <a:pt x="125787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121073" y="9437174"/>
            <a:ext cx="843108" cy="849826"/>
          </a:xfrm>
          <a:custGeom>
            <a:avLst/>
            <a:gdLst/>
            <a:ahLst/>
            <a:cxnLst/>
            <a:rect r="r" b="b" t="t" l="l"/>
            <a:pathLst>
              <a:path h="849826" w="843108">
                <a:moveTo>
                  <a:pt x="0" y="0"/>
                </a:moveTo>
                <a:lnTo>
                  <a:pt x="843108" y="0"/>
                </a:lnTo>
                <a:lnTo>
                  <a:pt x="843108" y="849826"/>
                </a:lnTo>
                <a:lnTo>
                  <a:pt x="0" y="849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027985" y="9225759"/>
            <a:ext cx="1061241" cy="1061241"/>
          </a:xfrm>
          <a:custGeom>
            <a:avLst/>
            <a:gdLst/>
            <a:ahLst/>
            <a:cxnLst/>
            <a:rect r="r" b="b" t="t" l="l"/>
            <a:pathLst>
              <a:path h="1061241" w="1061241">
                <a:moveTo>
                  <a:pt x="0" y="0"/>
                </a:moveTo>
                <a:lnTo>
                  <a:pt x="1061241" y="0"/>
                </a:lnTo>
                <a:lnTo>
                  <a:pt x="1061241" y="1061241"/>
                </a:lnTo>
                <a:lnTo>
                  <a:pt x="0" y="10612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153030" y="9356833"/>
            <a:ext cx="1721829" cy="930167"/>
          </a:xfrm>
          <a:custGeom>
            <a:avLst/>
            <a:gdLst/>
            <a:ahLst/>
            <a:cxnLst/>
            <a:rect r="r" b="b" t="t" l="l"/>
            <a:pathLst>
              <a:path h="930167" w="1721829">
                <a:moveTo>
                  <a:pt x="0" y="0"/>
                </a:moveTo>
                <a:lnTo>
                  <a:pt x="1721829" y="0"/>
                </a:lnTo>
                <a:lnTo>
                  <a:pt x="1721829" y="930167"/>
                </a:lnTo>
                <a:lnTo>
                  <a:pt x="0" y="9301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938664" y="9498010"/>
            <a:ext cx="1626884" cy="788990"/>
          </a:xfrm>
          <a:custGeom>
            <a:avLst/>
            <a:gdLst/>
            <a:ahLst/>
            <a:cxnLst/>
            <a:rect r="r" b="b" t="t" l="l"/>
            <a:pathLst>
              <a:path h="788990" w="1626884">
                <a:moveTo>
                  <a:pt x="0" y="0"/>
                </a:moveTo>
                <a:lnTo>
                  <a:pt x="1626883" y="0"/>
                </a:lnTo>
                <a:lnTo>
                  <a:pt x="1626883" y="788990"/>
                </a:lnTo>
                <a:lnTo>
                  <a:pt x="0" y="7889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356053" y="4094360"/>
            <a:ext cx="9892695" cy="89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 5 azioni progettuali</a:t>
            </a:r>
          </a:p>
        </p:txBody>
      </p:sp>
      <p:grpSp>
        <p:nvGrpSpPr>
          <p:cNvPr name="Group 49" id="49"/>
          <p:cNvGrpSpPr/>
          <p:nvPr/>
        </p:nvGrpSpPr>
        <p:grpSpPr>
          <a:xfrm rot="-10800000">
            <a:off x="14996153" y="0"/>
            <a:ext cx="1462888" cy="1462888"/>
            <a:chOff x="0" y="0"/>
            <a:chExt cx="6350000" cy="6350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1" id="51"/>
          <p:cNvGrpSpPr/>
          <p:nvPr/>
        </p:nvGrpSpPr>
        <p:grpSpPr>
          <a:xfrm rot="-10800000">
            <a:off x="17523274" y="5104759"/>
            <a:ext cx="1462888" cy="1462888"/>
            <a:chOff x="0" y="0"/>
            <a:chExt cx="6350000" cy="6350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1356053" y="7661673"/>
            <a:ext cx="9041971" cy="40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8"/>
              </a:lnSpc>
            </a:pPr>
            <a:r>
              <a:rPr lang="en-US" sz="2327" b="true">
                <a:solidFill>
                  <a:srgbClr val="04006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Il gruppo di lavoro</a:t>
            </a:r>
          </a:p>
        </p:txBody>
      </p:sp>
      <p:grpSp>
        <p:nvGrpSpPr>
          <p:cNvPr name="Group 54" id="54"/>
          <p:cNvGrpSpPr/>
          <p:nvPr/>
        </p:nvGrpSpPr>
        <p:grpSpPr>
          <a:xfrm rot="-10800000">
            <a:off x="15588192" y="8078802"/>
            <a:ext cx="7504113" cy="2217723"/>
            <a:chOff x="0" y="0"/>
            <a:chExt cx="2656262" cy="785017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6" id="56"/>
          <p:cNvGrpSpPr/>
          <p:nvPr/>
        </p:nvGrpSpPr>
        <p:grpSpPr>
          <a:xfrm rot="-10800000">
            <a:off x="15875372" y="8069277"/>
            <a:ext cx="7705339" cy="2217723"/>
            <a:chOff x="351790" y="351790"/>
            <a:chExt cx="2940050" cy="29540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9" id="59"/>
          <p:cNvGrpSpPr/>
          <p:nvPr/>
        </p:nvGrpSpPr>
        <p:grpSpPr>
          <a:xfrm rot="-10800000">
            <a:off x="14526955" y="8069277"/>
            <a:ext cx="2217723" cy="2217723"/>
            <a:chOff x="0" y="0"/>
            <a:chExt cx="6350000" cy="63500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  <p:transition spd="fast">
    <p:wipe dir="l"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6493438" cy="1462888"/>
            <a:chOff x="0" y="0"/>
            <a:chExt cx="3484515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84515" cy="785017"/>
            </a:xfrm>
            <a:custGeom>
              <a:avLst/>
              <a:gdLst/>
              <a:ahLst/>
              <a:cxnLst/>
              <a:rect r="r" b="b" t="t" l="l"/>
              <a:pathLst>
                <a:path h="785017" w="3484515">
                  <a:moveTo>
                    <a:pt x="0" y="0"/>
                  </a:moveTo>
                  <a:lnTo>
                    <a:pt x="3484515" y="0"/>
                  </a:lnTo>
                  <a:lnTo>
                    <a:pt x="3484515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613282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2962884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962884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94416" y="0"/>
                  </a:moveTo>
                  <a:cubicBezTo>
                    <a:pt x="3346573" y="0"/>
                    <a:pt x="3148299" y="43705"/>
                    <a:pt x="3148299" y="98336"/>
                  </a:cubicBezTo>
                  <a:cubicBezTo>
                    <a:pt x="3148299" y="152968"/>
                    <a:pt x="3346573" y="196673"/>
                    <a:pt x="3594416" y="196673"/>
                  </a:cubicBezTo>
                  <a:cubicBezTo>
                    <a:pt x="3842260" y="196673"/>
                    <a:pt x="4040534" y="152968"/>
                    <a:pt x="4040534" y="98336"/>
                  </a:cubicBezTo>
                  <a:cubicBezTo>
                    <a:pt x="4040534" y="43705"/>
                    <a:pt x="3842260" y="0"/>
                    <a:pt x="3594416" y="0"/>
                  </a:cubicBezTo>
                  <a:close/>
                  <a:moveTo>
                    <a:pt x="8055592" y="0"/>
                  </a:moveTo>
                  <a:cubicBezTo>
                    <a:pt x="7807749" y="0"/>
                    <a:pt x="7609474" y="43705"/>
                    <a:pt x="7609474" y="98336"/>
                  </a:cubicBezTo>
                  <a:cubicBezTo>
                    <a:pt x="7609474" y="152968"/>
                    <a:pt x="7807749" y="196673"/>
                    <a:pt x="8055592" y="196673"/>
                  </a:cubicBezTo>
                  <a:cubicBezTo>
                    <a:pt x="8303435" y="196673"/>
                    <a:pt x="8501709" y="152968"/>
                    <a:pt x="8501709" y="98336"/>
                  </a:cubicBezTo>
                  <a:cubicBezTo>
                    <a:pt x="8501709" y="43705"/>
                    <a:pt x="8297238" y="0"/>
                    <a:pt x="8055592" y="0"/>
                  </a:cubicBezTo>
                  <a:close/>
                  <a:moveTo>
                    <a:pt x="12516767" y="983366"/>
                  </a:moveTo>
                  <a:cubicBezTo>
                    <a:pt x="12268924" y="983366"/>
                    <a:pt x="12070649" y="1027071"/>
                    <a:pt x="12070649" y="1081702"/>
                  </a:cubicBezTo>
                  <a:cubicBezTo>
                    <a:pt x="12070649" y="1136334"/>
                    <a:pt x="12268924" y="1180039"/>
                    <a:pt x="12516767" y="1180039"/>
                  </a:cubicBezTo>
                  <a:cubicBezTo>
                    <a:pt x="12764610" y="1180039"/>
                    <a:pt x="12962884" y="1136334"/>
                    <a:pt x="12962884" y="1081702"/>
                  </a:cubicBezTo>
                  <a:cubicBezTo>
                    <a:pt x="12962884" y="1027071"/>
                    <a:pt x="12764610" y="983366"/>
                    <a:pt x="12516767" y="983366"/>
                  </a:cubicBezTo>
                  <a:close/>
                  <a:moveTo>
                    <a:pt x="8055592" y="1966731"/>
                  </a:moveTo>
                  <a:cubicBezTo>
                    <a:pt x="7807749" y="1966731"/>
                    <a:pt x="7609474" y="2010437"/>
                    <a:pt x="7609474" y="2065068"/>
                  </a:cubicBezTo>
                  <a:cubicBezTo>
                    <a:pt x="7609474" y="2119699"/>
                    <a:pt x="7807749" y="2163405"/>
                    <a:pt x="8055592" y="2163405"/>
                  </a:cubicBezTo>
                  <a:cubicBezTo>
                    <a:pt x="8303435" y="2163405"/>
                    <a:pt x="8501709" y="2119699"/>
                    <a:pt x="8501709" y="2065068"/>
                  </a:cubicBezTo>
                  <a:cubicBezTo>
                    <a:pt x="8501709" y="2010437"/>
                    <a:pt x="8297238" y="1966731"/>
                    <a:pt x="8055592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79395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979395">
                  <a:moveTo>
                    <a:pt x="12967002" y="1003270"/>
                  </a:moveTo>
                  <a:lnTo>
                    <a:pt x="12663394" y="1070193"/>
                  </a:lnTo>
                  <a:lnTo>
                    <a:pt x="12967002" y="1137117"/>
                  </a:lnTo>
                  <a:lnTo>
                    <a:pt x="12836884" y="1165798"/>
                  </a:lnTo>
                  <a:lnTo>
                    <a:pt x="12533277" y="1098875"/>
                  </a:lnTo>
                  <a:lnTo>
                    <a:pt x="12235865" y="1165798"/>
                  </a:lnTo>
                  <a:lnTo>
                    <a:pt x="12105747" y="1137117"/>
                  </a:lnTo>
                  <a:lnTo>
                    <a:pt x="12409355" y="1070193"/>
                  </a:lnTo>
                  <a:lnTo>
                    <a:pt x="12105747" y="1003270"/>
                  </a:lnTo>
                  <a:lnTo>
                    <a:pt x="12235865" y="974588"/>
                  </a:lnTo>
                  <a:lnTo>
                    <a:pt x="12533277" y="1041512"/>
                  </a:lnTo>
                  <a:lnTo>
                    <a:pt x="12836884" y="974588"/>
                  </a:lnTo>
                  <a:lnTo>
                    <a:pt x="12967002" y="1003270"/>
                  </a:lnTo>
                  <a:close/>
                  <a:moveTo>
                    <a:pt x="12074768" y="106680"/>
                  </a:moveTo>
                  <a:cubicBezTo>
                    <a:pt x="12074768" y="55880"/>
                    <a:pt x="12273042" y="15240"/>
                    <a:pt x="12520885" y="15240"/>
                  </a:cubicBezTo>
                  <a:cubicBezTo>
                    <a:pt x="12768728" y="15240"/>
                    <a:pt x="12967002" y="55880"/>
                    <a:pt x="12967002" y="106680"/>
                  </a:cubicBezTo>
                  <a:cubicBezTo>
                    <a:pt x="12967002" y="157480"/>
                    <a:pt x="12768728" y="198120"/>
                    <a:pt x="12520885" y="198120"/>
                  </a:cubicBezTo>
                  <a:cubicBezTo>
                    <a:pt x="12273042" y="198120"/>
                    <a:pt x="12074768" y="157480"/>
                    <a:pt x="12074768" y="106680"/>
                  </a:cubicBezTo>
                  <a:close/>
                  <a:moveTo>
                    <a:pt x="12260650" y="106680"/>
                  </a:moveTo>
                  <a:cubicBezTo>
                    <a:pt x="12260650" y="135890"/>
                    <a:pt x="12378375" y="160020"/>
                    <a:pt x="12520885" y="160020"/>
                  </a:cubicBezTo>
                  <a:cubicBezTo>
                    <a:pt x="12663394" y="160020"/>
                    <a:pt x="12781120" y="135890"/>
                    <a:pt x="12781120" y="106680"/>
                  </a:cubicBezTo>
                  <a:cubicBezTo>
                    <a:pt x="12781120" y="77470"/>
                    <a:pt x="12663394" y="53340"/>
                    <a:pt x="12520885" y="53340"/>
                  </a:cubicBezTo>
                  <a:cubicBezTo>
                    <a:pt x="12378375" y="53340"/>
                    <a:pt x="12260650" y="77470"/>
                    <a:pt x="12260650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979395" y="3036925"/>
                  </a:moveTo>
                  <a:cubicBezTo>
                    <a:pt x="12979395" y="3091556"/>
                    <a:pt x="12781121" y="3135262"/>
                    <a:pt x="12533278" y="3135262"/>
                  </a:cubicBezTo>
                  <a:cubicBezTo>
                    <a:pt x="12285435" y="3135262"/>
                    <a:pt x="12087159" y="3091556"/>
                    <a:pt x="12087159" y="3036925"/>
                  </a:cubicBezTo>
                  <a:cubicBezTo>
                    <a:pt x="12087159" y="2982294"/>
                    <a:pt x="12285435" y="2938588"/>
                    <a:pt x="12533278" y="2938588"/>
                  </a:cubicBezTo>
                  <a:cubicBezTo>
                    <a:pt x="12781120" y="2938588"/>
                    <a:pt x="12979395" y="2982294"/>
                    <a:pt x="12979395" y="3036925"/>
                  </a:cubicBezTo>
                  <a:close/>
                  <a:moveTo>
                    <a:pt x="12793513" y="3036925"/>
                  </a:moveTo>
                  <a:cubicBezTo>
                    <a:pt x="12793513" y="3005512"/>
                    <a:pt x="12675787" y="2979562"/>
                    <a:pt x="12533278" y="2979562"/>
                  </a:cubicBezTo>
                  <a:cubicBezTo>
                    <a:pt x="12390768" y="2979562"/>
                    <a:pt x="12273042" y="3005512"/>
                    <a:pt x="12273042" y="3036925"/>
                  </a:cubicBezTo>
                  <a:cubicBezTo>
                    <a:pt x="12273042" y="3068338"/>
                    <a:pt x="12390768" y="3094288"/>
                    <a:pt x="12533278" y="3094288"/>
                  </a:cubicBezTo>
                  <a:cubicBezTo>
                    <a:pt x="12675787" y="3094288"/>
                    <a:pt x="12793513" y="3068338"/>
                    <a:pt x="12793513" y="3036925"/>
                  </a:cubicBezTo>
                  <a:close/>
                  <a:moveTo>
                    <a:pt x="8369513" y="1957954"/>
                  </a:moveTo>
                  <a:lnTo>
                    <a:pt x="8065905" y="2024878"/>
                  </a:lnTo>
                  <a:lnTo>
                    <a:pt x="7768494" y="1957954"/>
                  </a:lnTo>
                  <a:lnTo>
                    <a:pt x="7638376" y="1986636"/>
                  </a:lnTo>
                  <a:lnTo>
                    <a:pt x="7941983" y="2053559"/>
                  </a:lnTo>
                  <a:lnTo>
                    <a:pt x="7638376" y="2120483"/>
                  </a:lnTo>
                  <a:lnTo>
                    <a:pt x="7768494" y="2149164"/>
                  </a:lnTo>
                  <a:lnTo>
                    <a:pt x="8065905" y="2082241"/>
                  </a:lnTo>
                  <a:lnTo>
                    <a:pt x="8369513" y="2149164"/>
                  </a:lnTo>
                  <a:lnTo>
                    <a:pt x="8499631" y="2120483"/>
                  </a:lnTo>
                  <a:lnTo>
                    <a:pt x="8196023" y="2053559"/>
                  </a:lnTo>
                  <a:lnTo>
                    <a:pt x="8499631" y="1986636"/>
                  </a:lnTo>
                  <a:lnTo>
                    <a:pt x="8369513" y="1957954"/>
                  </a:lnTo>
                  <a:close/>
                  <a:moveTo>
                    <a:pt x="8165043" y="0"/>
                  </a:moveTo>
                  <a:lnTo>
                    <a:pt x="7979160" y="0"/>
                  </a:lnTo>
                  <a:lnTo>
                    <a:pt x="7979160" y="87630"/>
                  </a:lnTo>
                  <a:lnTo>
                    <a:pt x="7557827" y="87630"/>
                  </a:lnTo>
                  <a:lnTo>
                    <a:pt x="7557827" y="125730"/>
                  </a:lnTo>
                  <a:lnTo>
                    <a:pt x="7972964" y="125730"/>
                  </a:lnTo>
                  <a:lnTo>
                    <a:pt x="7972964" y="212090"/>
                  </a:lnTo>
                  <a:lnTo>
                    <a:pt x="8158846" y="212090"/>
                  </a:lnTo>
                  <a:lnTo>
                    <a:pt x="8158846" y="124460"/>
                  </a:lnTo>
                  <a:lnTo>
                    <a:pt x="8592572" y="124460"/>
                  </a:lnTo>
                  <a:lnTo>
                    <a:pt x="8592572" y="86360"/>
                  </a:lnTo>
                  <a:lnTo>
                    <a:pt x="8165043" y="86360"/>
                  </a:lnTo>
                  <a:lnTo>
                    <a:pt x="8165043" y="0"/>
                  </a:lnTo>
                  <a:close/>
                  <a:moveTo>
                    <a:pt x="4057044" y="2053559"/>
                  </a:moveTo>
                  <a:cubicBezTo>
                    <a:pt x="4057044" y="2108191"/>
                    <a:pt x="3858769" y="2151896"/>
                    <a:pt x="3610926" y="2151896"/>
                  </a:cubicBezTo>
                  <a:cubicBezTo>
                    <a:pt x="3363083" y="2151896"/>
                    <a:pt x="3164809" y="2108191"/>
                    <a:pt x="3164809" y="2053559"/>
                  </a:cubicBezTo>
                  <a:cubicBezTo>
                    <a:pt x="3164809" y="1998928"/>
                    <a:pt x="3363083" y="1955223"/>
                    <a:pt x="3610926" y="1955223"/>
                  </a:cubicBezTo>
                  <a:cubicBezTo>
                    <a:pt x="3858769" y="1955223"/>
                    <a:pt x="4057044" y="1998928"/>
                    <a:pt x="4057044" y="2053559"/>
                  </a:cubicBezTo>
                  <a:close/>
                  <a:moveTo>
                    <a:pt x="3871161" y="2053559"/>
                  </a:moveTo>
                  <a:cubicBezTo>
                    <a:pt x="3871161" y="2022146"/>
                    <a:pt x="3753436" y="1996196"/>
                    <a:pt x="3610926" y="1996196"/>
                  </a:cubicBezTo>
                  <a:cubicBezTo>
                    <a:pt x="3468417" y="1996196"/>
                    <a:pt x="3350691" y="2022146"/>
                    <a:pt x="3350691" y="2053559"/>
                  </a:cubicBezTo>
                  <a:cubicBezTo>
                    <a:pt x="3350691" y="2084972"/>
                    <a:pt x="3468417" y="2110922"/>
                    <a:pt x="3610926" y="2110922"/>
                  </a:cubicBezTo>
                  <a:cubicBezTo>
                    <a:pt x="3753436" y="2110922"/>
                    <a:pt x="3871161" y="2084972"/>
                    <a:pt x="3871161" y="2053559"/>
                  </a:cubicBezTo>
                  <a:close/>
                  <a:moveTo>
                    <a:pt x="4069436" y="106680"/>
                  </a:moveTo>
                  <a:cubicBezTo>
                    <a:pt x="4069436" y="157480"/>
                    <a:pt x="3871161" y="198120"/>
                    <a:pt x="3623318" y="198120"/>
                  </a:cubicBezTo>
                  <a:cubicBezTo>
                    <a:pt x="3375475" y="198120"/>
                    <a:pt x="3177201" y="157480"/>
                    <a:pt x="3177201" y="106680"/>
                  </a:cubicBezTo>
                  <a:cubicBezTo>
                    <a:pt x="3177201" y="55880"/>
                    <a:pt x="3381671" y="15240"/>
                    <a:pt x="3623318" y="15240"/>
                  </a:cubicBezTo>
                  <a:cubicBezTo>
                    <a:pt x="3871161" y="15240"/>
                    <a:pt x="4069436" y="55880"/>
                    <a:pt x="4069436" y="106680"/>
                  </a:cubicBezTo>
                  <a:close/>
                  <a:moveTo>
                    <a:pt x="3883554" y="106680"/>
                  </a:moveTo>
                  <a:cubicBezTo>
                    <a:pt x="3883554" y="77470"/>
                    <a:pt x="3765828" y="53340"/>
                    <a:pt x="3623318" y="53340"/>
                  </a:cubicBezTo>
                  <a:cubicBezTo>
                    <a:pt x="3480809" y="53340"/>
                    <a:pt x="3363083" y="77470"/>
                    <a:pt x="3363083" y="106680"/>
                  </a:cubicBezTo>
                  <a:cubicBezTo>
                    <a:pt x="3363083" y="135890"/>
                    <a:pt x="3480809" y="160020"/>
                    <a:pt x="3623318" y="160020"/>
                  </a:cubicBezTo>
                  <a:cubicBezTo>
                    <a:pt x="3765828" y="160020"/>
                    <a:pt x="3883554" y="135890"/>
                    <a:pt x="3883554" y="106680"/>
                  </a:cubicBezTo>
                  <a:close/>
                  <a:moveTo>
                    <a:pt x="3914534" y="2939954"/>
                  </a:moveTo>
                  <a:lnTo>
                    <a:pt x="3617123" y="3006878"/>
                  </a:lnTo>
                  <a:lnTo>
                    <a:pt x="3313514" y="2939954"/>
                  </a:lnTo>
                  <a:lnTo>
                    <a:pt x="3183397" y="2968635"/>
                  </a:lnTo>
                  <a:lnTo>
                    <a:pt x="3487005" y="3035559"/>
                  </a:lnTo>
                  <a:lnTo>
                    <a:pt x="3183397" y="3102483"/>
                  </a:lnTo>
                  <a:lnTo>
                    <a:pt x="3313514" y="3131164"/>
                  </a:lnTo>
                  <a:lnTo>
                    <a:pt x="3617123" y="3064240"/>
                  </a:lnTo>
                  <a:lnTo>
                    <a:pt x="3914534" y="3131164"/>
                  </a:lnTo>
                  <a:lnTo>
                    <a:pt x="4044652" y="3102483"/>
                  </a:lnTo>
                  <a:lnTo>
                    <a:pt x="3741044" y="3035559"/>
                  </a:lnTo>
                  <a:lnTo>
                    <a:pt x="4044652" y="2968635"/>
                  </a:lnTo>
                  <a:lnTo>
                    <a:pt x="3914534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792235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505201" y="4828222"/>
            <a:ext cx="2226872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4006D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Educatore</a:t>
            </a:r>
          </a:p>
        </p:txBody>
      </p:sp>
      <p:grpSp>
        <p:nvGrpSpPr>
          <p:cNvPr name="Group 16" id="16"/>
          <p:cNvGrpSpPr/>
          <p:nvPr/>
        </p:nvGrpSpPr>
        <p:grpSpPr>
          <a:xfrm rot="-10800000">
            <a:off x="2275572" y="4034638"/>
            <a:ext cx="2217723" cy="2217723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9795740" y="-67760"/>
            <a:ext cx="4102398" cy="410239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>
                <a:alpha val="66667"/>
              </a:srgbClr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84320" y="415956"/>
              <a:ext cx="5781360" cy="5518089"/>
            </a:xfrm>
            <a:custGeom>
              <a:avLst/>
              <a:gdLst/>
              <a:ahLst/>
              <a:cxnLst/>
              <a:rect r="r" b="b" t="t" l="l"/>
              <a:pathLst>
                <a:path h="5518089" w="5781360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2">
                <a:alphaModFix amt="67000"/>
              </a:blip>
              <a:stretch>
                <a:fillRect l="-2139" t="0" r="-89003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9144000" y="2271151"/>
            <a:ext cx="2217723" cy="2217723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3103970" y="6799368"/>
            <a:ext cx="2226872" cy="11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4006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Progetto Digitale</a:t>
            </a:r>
          </a:p>
        </p:txBody>
      </p:sp>
      <p:grpSp>
        <p:nvGrpSpPr>
          <p:cNvPr name="Group 24" id="24"/>
          <p:cNvGrpSpPr/>
          <p:nvPr/>
        </p:nvGrpSpPr>
        <p:grpSpPr>
          <a:xfrm rot="-10800000">
            <a:off x="14217406" y="5628367"/>
            <a:ext cx="2217723" cy="2217723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2149039" y="6916013"/>
            <a:ext cx="1488133" cy="1469193"/>
          </a:xfrm>
          <a:custGeom>
            <a:avLst/>
            <a:gdLst/>
            <a:ahLst/>
            <a:cxnLst/>
            <a:rect r="r" b="b" t="t" l="l"/>
            <a:pathLst>
              <a:path h="1469193" w="1488133">
                <a:moveTo>
                  <a:pt x="0" y="0"/>
                </a:moveTo>
                <a:lnTo>
                  <a:pt x="1488133" y="0"/>
                </a:lnTo>
                <a:lnTo>
                  <a:pt x="1488133" y="1469192"/>
                </a:lnTo>
                <a:lnTo>
                  <a:pt x="0" y="1469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838019" y="8857646"/>
            <a:ext cx="2222297" cy="11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4006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Progetto Sport</a:t>
            </a:r>
          </a:p>
        </p:txBody>
      </p:sp>
      <p:grpSp>
        <p:nvGrpSpPr>
          <p:cNvPr name="Group 28" id="28"/>
          <p:cNvGrpSpPr/>
          <p:nvPr/>
        </p:nvGrpSpPr>
        <p:grpSpPr>
          <a:xfrm rot="-10800000">
            <a:off x="731444" y="7944274"/>
            <a:ext cx="2217723" cy="2217723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523679" y="6265409"/>
            <a:ext cx="2226872" cy="11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4006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Premio di Laurea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4888738" y="4027940"/>
            <a:ext cx="2793085" cy="1864384"/>
          </a:xfrm>
          <a:custGeom>
            <a:avLst/>
            <a:gdLst/>
            <a:ahLst/>
            <a:cxnLst/>
            <a:rect r="r" b="b" t="t" l="l"/>
            <a:pathLst>
              <a:path h="1864384" w="2793085">
                <a:moveTo>
                  <a:pt x="0" y="0"/>
                </a:moveTo>
                <a:lnTo>
                  <a:pt x="2793085" y="0"/>
                </a:lnTo>
                <a:lnTo>
                  <a:pt x="2793085" y="1864384"/>
                </a:lnTo>
                <a:lnTo>
                  <a:pt x="0" y="1864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370866">
            <a:off x="6237817" y="4107903"/>
            <a:ext cx="2356998" cy="1519105"/>
          </a:xfrm>
          <a:custGeom>
            <a:avLst/>
            <a:gdLst/>
            <a:ahLst/>
            <a:cxnLst/>
            <a:rect r="r" b="b" t="t" l="l"/>
            <a:pathLst>
              <a:path h="1519105" w="2356998">
                <a:moveTo>
                  <a:pt x="0" y="0"/>
                </a:moveTo>
                <a:lnTo>
                  <a:pt x="2356998" y="0"/>
                </a:lnTo>
                <a:lnTo>
                  <a:pt x="2356998" y="1519105"/>
                </a:lnTo>
                <a:lnTo>
                  <a:pt x="0" y="1519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81657" y="6329068"/>
            <a:ext cx="1667383" cy="1658288"/>
          </a:xfrm>
          <a:custGeom>
            <a:avLst/>
            <a:gdLst/>
            <a:ahLst/>
            <a:cxnLst/>
            <a:rect r="r" b="b" t="t" l="l"/>
            <a:pathLst>
              <a:path h="1658288" w="1667383">
                <a:moveTo>
                  <a:pt x="0" y="0"/>
                </a:moveTo>
                <a:lnTo>
                  <a:pt x="1667382" y="0"/>
                </a:lnTo>
                <a:lnTo>
                  <a:pt x="1667382" y="1658288"/>
                </a:lnTo>
                <a:lnTo>
                  <a:pt x="0" y="16582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1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-10800000">
            <a:off x="6637115" y="5094408"/>
            <a:ext cx="2217723" cy="2217723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3381009" y="4388792"/>
            <a:ext cx="1303480" cy="13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11011" spc="-1574">
                <a:solidFill>
                  <a:srgbClr val="5271FF"/>
                </a:solidFill>
                <a:latin typeface="Rig Solid Bold Halftone"/>
                <a:ea typeface="Rig Solid Bold Halftone"/>
                <a:cs typeface="Rig Solid Bold Halftone"/>
                <a:sym typeface="Rig Solid Bold Halftone"/>
              </a:rPr>
              <a:t>1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892874" y="3188424"/>
            <a:ext cx="1670636" cy="1679031"/>
          </a:xfrm>
          <a:custGeom>
            <a:avLst/>
            <a:gdLst/>
            <a:ahLst/>
            <a:cxnLst/>
            <a:rect r="r" b="b" t="t" l="l"/>
            <a:pathLst>
              <a:path h="1679031" w="1670636">
                <a:moveTo>
                  <a:pt x="0" y="0"/>
                </a:moveTo>
                <a:lnTo>
                  <a:pt x="1670636" y="0"/>
                </a:lnTo>
                <a:lnTo>
                  <a:pt x="1670636" y="1679031"/>
                </a:lnTo>
                <a:lnTo>
                  <a:pt x="0" y="1679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1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040469" y="2968543"/>
            <a:ext cx="2226872" cy="1261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true">
                <a:solidFill>
                  <a:srgbClr val="04006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Oratorio Estivo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63981" y="8477674"/>
            <a:ext cx="11566999" cy="138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Insieme con loro e per loro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Comunità Pastorale Sant’Apollinare Arcore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144000" y="2711427"/>
            <a:ext cx="1303480" cy="13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11011" spc="-1574">
                <a:solidFill>
                  <a:srgbClr val="5271FF"/>
                </a:solidFill>
                <a:latin typeface="Rig Solid Bold Halftone"/>
                <a:ea typeface="Rig Solid Bold Halftone"/>
                <a:cs typeface="Rig Solid Bold Halftone"/>
                <a:sym typeface="Rig Solid Bold Halftone"/>
              </a:rPr>
              <a:t>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38433" y="8140225"/>
            <a:ext cx="1303480" cy="13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11011" spc="-1574">
                <a:solidFill>
                  <a:srgbClr val="5271FF"/>
                </a:solidFill>
                <a:latin typeface="Rig Solid Bold Halftone"/>
                <a:ea typeface="Rig Solid Bold Halftone"/>
                <a:cs typeface="Rig Solid Bold Halftone"/>
                <a:sym typeface="Rig Solid Bold Halftone"/>
              </a:rPr>
              <a:t>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551357" y="5744528"/>
            <a:ext cx="1303480" cy="13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11011" spc="-1574">
                <a:solidFill>
                  <a:srgbClr val="5271FF"/>
                </a:solidFill>
                <a:latin typeface="Rig Solid Bold Halftone"/>
                <a:ea typeface="Rig Solid Bold Halftone"/>
                <a:cs typeface="Rig Solid Bold Halftone"/>
                <a:sym typeface="Rig Solid Bold Halftone"/>
              </a:rPr>
              <a:t>5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977866" y="6251835"/>
            <a:ext cx="1303480" cy="13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11011" spc="-1574">
                <a:solidFill>
                  <a:srgbClr val="5271FF"/>
                </a:solidFill>
                <a:latin typeface="Rig Solid Bold Halftone"/>
                <a:ea typeface="Rig Solid Bold Halftone"/>
                <a:cs typeface="Rig Solid Bold Halftone"/>
                <a:sym typeface="Rig Solid Bold Halftone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4640694" y="1672730"/>
            <a:ext cx="9006613" cy="3467546"/>
          </a:xfrm>
          <a:custGeom>
            <a:avLst/>
            <a:gdLst/>
            <a:ahLst/>
            <a:cxnLst/>
            <a:rect r="r" b="b" t="t" l="l"/>
            <a:pathLst>
              <a:path h="3467546" w="9006613">
                <a:moveTo>
                  <a:pt x="0" y="0"/>
                </a:moveTo>
                <a:lnTo>
                  <a:pt x="9006612" y="0"/>
                </a:lnTo>
                <a:lnTo>
                  <a:pt x="9006612" y="3467546"/>
                </a:lnTo>
                <a:lnTo>
                  <a:pt x="0" y="346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893978" y="5685453"/>
            <a:ext cx="7271415" cy="3535726"/>
          </a:xfrm>
          <a:custGeom>
            <a:avLst/>
            <a:gdLst/>
            <a:ahLst/>
            <a:cxnLst/>
            <a:rect r="r" b="b" t="t" l="l"/>
            <a:pathLst>
              <a:path h="3535726" w="7271415">
                <a:moveTo>
                  <a:pt x="0" y="0"/>
                </a:moveTo>
                <a:lnTo>
                  <a:pt x="7271416" y="0"/>
                </a:lnTo>
                <a:lnTo>
                  <a:pt x="7271416" y="3535726"/>
                </a:lnTo>
                <a:lnTo>
                  <a:pt x="0" y="3535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893978" y="366853"/>
            <a:ext cx="12001218" cy="9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5271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3 | Progetto digitale</a:t>
            </a:r>
          </a:p>
        </p:txBody>
      </p:sp>
    </p:spTree>
  </p:cSld>
  <p:clrMapOvr>
    <a:masterClrMapping/>
  </p:clrMapOvr>
  <p:transition spd="fast">
    <p:wipe dir="l"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2847740" y="1383751"/>
            <a:ext cx="11301259" cy="4577010"/>
          </a:xfrm>
          <a:custGeom>
            <a:avLst/>
            <a:gdLst/>
            <a:ahLst/>
            <a:cxnLst/>
            <a:rect r="r" b="b" t="t" l="l"/>
            <a:pathLst>
              <a:path h="4577010" w="11301259">
                <a:moveTo>
                  <a:pt x="0" y="0"/>
                </a:moveTo>
                <a:lnTo>
                  <a:pt x="11301259" y="0"/>
                </a:lnTo>
                <a:lnTo>
                  <a:pt x="11301259" y="4577010"/>
                </a:lnTo>
                <a:lnTo>
                  <a:pt x="0" y="457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893978" y="366853"/>
            <a:ext cx="12001218" cy="9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5271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3 | Progetto digitale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4155458" y="6206427"/>
            <a:ext cx="8685822" cy="3897763"/>
          </a:xfrm>
          <a:custGeom>
            <a:avLst/>
            <a:gdLst/>
            <a:ahLst/>
            <a:cxnLst/>
            <a:rect r="r" b="b" t="t" l="l"/>
            <a:pathLst>
              <a:path h="3897763" w="8685822">
                <a:moveTo>
                  <a:pt x="0" y="0"/>
                </a:moveTo>
                <a:lnTo>
                  <a:pt x="8685822" y="0"/>
                </a:lnTo>
                <a:lnTo>
                  <a:pt x="8685822" y="3897763"/>
                </a:lnTo>
                <a:lnTo>
                  <a:pt x="0" y="3897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3144500" y="5698815"/>
            <a:ext cx="1462888" cy="14628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9463888" y="6835172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12635400" y="7110194"/>
            <a:ext cx="5406864" cy="1462888"/>
            <a:chOff x="0" y="0"/>
            <a:chExt cx="2901437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12352540" y="7482094"/>
            <a:ext cx="5972585" cy="1462888"/>
            <a:chOff x="351790" y="351790"/>
            <a:chExt cx="2940050" cy="295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14607388" y="4406761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3226027" y="5483097"/>
            <a:ext cx="7906224" cy="2217723"/>
            <a:chOff x="0" y="0"/>
            <a:chExt cx="2798598" cy="78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98598" cy="785017"/>
            </a:xfrm>
            <a:custGeom>
              <a:avLst/>
              <a:gdLst/>
              <a:ahLst/>
              <a:cxnLst/>
              <a:rect r="r" b="b" t="t" l="l"/>
              <a:pathLst>
                <a:path h="785017" w="2798598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16070277" y="1529985"/>
            <a:ext cx="2217723" cy="221772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16070277" y="9178138"/>
            <a:ext cx="2217723" cy="2217723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10926777" y="3206719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96238" y="949442"/>
            <a:ext cx="6764310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Il Programma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6238" y="2222469"/>
            <a:ext cx="14283319" cy="7785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10.05-10.15: Saluti di Don V. Vergani</a:t>
            </a:r>
          </a:p>
          <a:p>
            <a:pPr algn="l">
              <a:lnSpc>
                <a:spcPts val="2963"/>
              </a:lnSpc>
            </a:pPr>
          </a:p>
          <a:p>
            <a:pPr algn="l">
              <a:lnSpc>
                <a:spcPts val="2963"/>
              </a:lnSpc>
            </a:pPr>
            <a:r>
              <a:rPr lang="en-US" sz="2116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PRIMA PARTE: Le voci di preadolescenti e adolescenti e i progetti a loro sostegno 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10.15-10.30: Lo sguardo e le risposte della scuola sui preadolescenti. Prof. M. Chioffi, DS Scuola IC Monginevro Arcore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10.30-10.50: Le voci delle esperti, i desideri dei ragazzi e le prime proposte. G. Valtolina, A. Zecchini</a:t>
            </a:r>
          </a:p>
          <a:p>
            <a:pPr algn="l">
              <a:lnSpc>
                <a:spcPts val="2963"/>
              </a:lnSpc>
            </a:pPr>
          </a:p>
          <a:p>
            <a:pPr algn="l">
              <a:lnSpc>
                <a:spcPts val="2963"/>
              </a:lnSpc>
            </a:pPr>
            <a:r>
              <a:rPr lang="en-US" sz="2116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SECONDA PARTE: Il progetto Insieme con loro e per loro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10.50-11.05: Il progetto Insieme con loro e per loro. Una visione d’insieme E. Sala e S. Viganò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11.05-11.35: Le 5 azioni del progetto. Il gruppo di lavoro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11.35-11.45: Intervento del sindaco, Maurizio Bono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11.45-12.00: Domande</a:t>
            </a:r>
          </a:p>
          <a:p>
            <a:pPr algn="l">
              <a:lnSpc>
                <a:spcPts val="2963"/>
              </a:lnSpc>
            </a:pPr>
          </a:p>
          <a:p>
            <a:pPr algn="l" marL="456964" indent="-228482" lvl="1">
              <a:lnSpc>
                <a:spcPts val="2963"/>
              </a:lnSpc>
              <a:buFont typeface="Arial"/>
              <a:buChar char="•"/>
            </a:pPr>
            <a:r>
              <a:rPr lang="en-US" b="true" sz="21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12.00: Rinfresco offerto dalla Parrocchia Rosario, organizzato da Terrazza Brianzolese</a:t>
            </a:r>
          </a:p>
          <a:p>
            <a:pPr algn="l">
              <a:lnSpc>
                <a:spcPts val="2963"/>
              </a:lnSpc>
            </a:pPr>
          </a:p>
        </p:txBody>
      </p:sp>
    </p:spTree>
  </p:cSld>
  <p:clrMapOvr>
    <a:masterClrMapping/>
  </p:clrMapOvr>
  <p:transition spd="fast">
    <p:wipe dir="l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3160426" y="2146600"/>
            <a:ext cx="9900651" cy="3725120"/>
          </a:xfrm>
          <a:custGeom>
            <a:avLst/>
            <a:gdLst/>
            <a:ahLst/>
            <a:cxnLst/>
            <a:rect r="r" b="b" t="t" l="l"/>
            <a:pathLst>
              <a:path h="3725120" w="9900651">
                <a:moveTo>
                  <a:pt x="0" y="0"/>
                </a:moveTo>
                <a:lnTo>
                  <a:pt x="9900651" y="0"/>
                </a:lnTo>
                <a:lnTo>
                  <a:pt x="9900651" y="3725120"/>
                </a:lnTo>
                <a:lnTo>
                  <a:pt x="0" y="3725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893978" y="366853"/>
            <a:ext cx="12001218" cy="9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5271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3 | Progetto digitale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3160426" y="6171874"/>
            <a:ext cx="8514695" cy="3831613"/>
          </a:xfrm>
          <a:custGeom>
            <a:avLst/>
            <a:gdLst/>
            <a:ahLst/>
            <a:cxnLst/>
            <a:rect r="r" b="b" t="t" l="l"/>
            <a:pathLst>
              <a:path h="3831613" w="8514695">
                <a:moveTo>
                  <a:pt x="0" y="0"/>
                </a:moveTo>
                <a:lnTo>
                  <a:pt x="8514695" y="0"/>
                </a:lnTo>
                <a:lnTo>
                  <a:pt x="8514695" y="3831613"/>
                </a:lnTo>
                <a:lnTo>
                  <a:pt x="0" y="3831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926777" y="57150"/>
            <a:ext cx="7361223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8283582" y="1874890"/>
            <a:ext cx="7504113" cy="2217723"/>
            <a:chOff x="0" y="0"/>
            <a:chExt cx="2656262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8182969" y="1000408"/>
            <a:ext cx="7705339" cy="2217723"/>
            <a:chOff x="351790" y="351790"/>
            <a:chExt cx="2940050" cy="29540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5400000">
            <a:off x="10926777" y="5626947"/>
            <a:ext cx="2217723" cy="2217723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860655" y="4515146"/>
            <a:ext cx="9607678" cy="5420097"/>
          </a:xfrm>
          <a:custGeom>
            <a:avLst/>
            <a:gdLst/>
            <a:ahLst/>
            <a:cxnLst/>
            <a:rect r="r" b="b" t="t" l="l"/>
            <a:pathLst>
              <a:path h="5420097" w="9607678">
                <a:moveTo>
                  <a:pt x="0" y="0"/>
                </a:moveTo>
                <a:lnTo>
                  <a:pt x="9607678" y="0"/>
                </a:lnTo>
                <a:lnTo>
                  <a:pt x="9607678" y="5420096"/>
                </a:lnTo>
                <a:lnTo>
                  <a:pt x="0" y="542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860655" y="603039"/>
            <a:ext cx="8467320" cy="96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4 |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60655" y="2053885"/>
            <a:ext cx="10066122" cy="1899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formazione degli allenatori sportivi </a:t>
            </a:r>
          </a:p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Formarsi per non fermarsi nella pratica sportiva. </a:t>
            </a:r>
          </a:p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Molto più di un gioco</a:t>
            </a:r>
          </a:p>
        </p:txBody>
      </p:sp>
    </p:spTree>
  </p:cSld>
  <p:clrMapOvr>
    <a:masterClrMapping/>
  </p:clrMapOvr>
  <p:transition spd="fast">
    <p:wipe dir="l"/>
  </p:transition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926777" y="57150"/>
            <a:ext cx="7361223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8283582" y="1874890"/>
            <a:ext cx="7504113" cy="2217723"/>
            <a:chOff x="0" y="0"/>
            <a:chExt cx="2656262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8182969" y="1000408"/>
            <a:ext cx="7705339" cy="2217723"/>
            <a:chOff x="351790" y="351790"/>
            <a:chExt cx="2940050" cy="29540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5400000">
            <a:off x="10926777" y="5626947"/>
            <a:ext cx="2217723" cy="2217723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860655" y="603039"/>
            <a:ext cx="8467320" cy="96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4 |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95430" y="1784661"/>
            <a:ext cx="10139751" cy="167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formazione degli allenatori sportivi: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Formarsi per non fermarsi nella pratica sportiva. 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Molto più di un gioco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5430" y="4299662"/>
            <a:ext cx="27623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cosa serve?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818203" y="4309187"/>
            <a:ext cx="6971534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Formare allenatori sportivi, educando al rispetto delle regole e al rispetto dell’altro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5430" y="6504446"/>
            <a:ext cx="308573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 cosa consiste?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95430" y="8881568"/>
            <a:ext cx="341405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chi è indirizzato?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818203" y="6476188"/>
            <a:ext cx="6971534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Erogazione di corsi di formazione per diventare allenatori sportivi, con rilascio della certificazione CeAF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818203" y="8891792"/>
            <a:ext cx="697153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15 adolescenti e giovani (corso gratuito)</a:t>
            </a:r>
          </a:p>
        </p:txBody>
      </p:sp>
    </p:spTree>
  </p:cSld>
  <p:clrMapOvr>
    <a:masterClrMapping/>
  </p:clrMapOvr>
  <p:transition spd="fast">
    <p:wipe dir="l"/>
  </p:transition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144500" y="57150"/>
            <a:ext cx="5143500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60655" y="603039"/>
            <a:ext cx="8467320" cy="96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4 |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5430" y="1784661"/>
            <a:ext cx="10139751" cy="167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formazione degli allenatori sportivi: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Formarsi per non fermarsi nella pratica sportiva. 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Molto più di un gioco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5430" y="3675056"/>
            <a:ext cx="4041700" cy="128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Quando si terranno i corsi?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73842" y="3772351"/>
            <a:ext cx="524620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Marzo - Dicembre 2025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87620" y="5579096"/>
            <a:ext cx="308573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Dove?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7620" y="6825910"/>
            <a:ext cx="4916551" cy="128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Perché coinvolgerà anche le associazioni?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5430" y="8729950"/>
            <a:ext cx="5008741" cy="128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Vuoi collaborare con noi?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713044" y="5579096"/>
            <a:ext cx="8957470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Oratorio Maria Nascente (Bernate)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73842" y="6876851"/>
            <a:ext cx="9035872" cy="128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 diffondere l’iniziativa, per coinvolgere adolescenti e giovani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673842" y="8729950"/>
            <a:ext cx="8957470" cy="128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b="true" sz="36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Donaci parte del tuo tempo libero come volontario</a:t>
            </a:r>
          </a:p>
        </p:txBody>
      </p:sp>
    </p:spTree>
  </p:cSld>
  <p:clrMapOvr>
    <a:masterClrMapping/>
  </p:clrMapOvr>
  <p:transition spd="fast">
    <p:wipe dir="l"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569999" y="3200569"/>
            <a:ext cx="3561650" cy="6028884"/>
          </a:xfrm>
          <a:custGeom>
            <a:avLst/>
            <a:gdLst/>
            <a:ahLst/>
            <a:cxnLst/>
            <a:rect r="r" b="b" t="t" l="l"/>
            <a:pathLst>
              <a:path h="6028884" w="3561650">
                <a:moveTo>
                  <a:pt x="0" y="0"/>
                </a:moveTo>
                <a:lnTo>
                  <a:pt x="3561649" y="0"/>
                </a:lnTo>
                <a:lnTo>
                  <a:pt x="3561649" y="6028884"/>
                </a:lnTo>
                <a:lnTo>
                  <a:pt x="0" y="602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60655" y="593514"/>
            <a:ext cx="10066122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5 | Un premio di laurea per i giovani</a:t>
            </a:r>
          </a:p>
        </p:txBody>
      </p:sp>
    </p:spTree>
  </p:cSld>
  <p:clrMapOvr>
    <a:masterClrMapping/>
  </p:clrMapOvr>
  <p:transition spd="fast">
    <p:wipe dir="l"/>
  </p:transition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4607388" y="3200569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>
                <a:alpha val="82745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60655" y="593514"/>
            <a:ext cx="10066122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5 | Un premio di laurea per i giovani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92797" y="3108976"/>
            <a:ext cx="3400714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cosa serve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1475" y="5891703"/>
            <a:ext cx="382203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 cosa consiste?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-977839" y="8682990"/>
            <a:ext cx="517135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chi è indirizzato?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19756" y="3104696"/>
            <a:ext cx="11290552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Produrre conoscenze sulla condizione adolescenziale </a:t>
            </a:r>
          </a:p>
          <a:p>
            <a:pPr algn="l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 giovanile ad Arcore; promouovere il progetto, coinvolgere la comunità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419756" y="5887423"/>
            <a:ext cx="11290552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 premio di 500 euro per la miglior tesi su: condizione pre-adolescenziale, adolescenziale, giovanile ad Arcore o sul progetto Insieme con loro e per loro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419756" y="8678710"/>
            <a:ext cx="766742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36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Laureandi/e triennali e magistrali </a:t>
            </a:r>
          </a:p>
        </p:txBody>
      </p:sp>
    </p:spTree>
  </p:cSld>
  <p:clrMapOvr>
    <a:masterClrMapping/>
  </p:clrMapOvr>
  <p:transition spd="fast">
    <p:wipe dir="l"/>
  </p:transition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4607388" y="3759680"/>
            <a:ext cx="1462888" cy="146288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2352540" y="-261755"/>
            <a:ext cx="5972585" cy="1462888"/>
            <a:chOff x="351790" y="351790"/>
            <a:chExt cx="2940050" cy="295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60655" y="593514"/>
            <a:ext cx="10066122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Azione 5 | Un premio di laurea per i giovani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25848" y="3254617"/>
            <a:ext cx="11377198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Qualità del lavoro di tesi</a:t>
            </a:r>
          </a:p>
          <a:p>
            <a:pPr algn="l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Capacità comunicative (realizzazione di brevi video, da caricare sui social media del progetto)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3577" y="3254617"/>
            <a:ext cx="3827471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Come verrà scelta la tesi migliore?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6163" y="6991642"/>
            <a:ext cx="370488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Perché coinvolgerà anche le associazioni?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25848" y="7253580"/>
            <a:ext cx="850583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Diffondere l’iniziativa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123129"/>
            <a:ext cx="419234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Perchè coinvolgerà anche te?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25848" y="5385067"/>
            <a:ext cx="843722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Votando, potrai scegliere il video migliore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69132" y="8860155"/>
            <a:ext cx="3351916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Vuoi collaborare con noi?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25848" y="8977605"/>
            <a:ext cx="962973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Aiuto nell’organizzazione del premio di laurea</a:t>
            </a:r>
          </a:p>
        </p:txBody>
      </p:sp>
    </p:spTree>
  </p:cSld>
  <p:clrMapOvr>
    <a:masterClrMapping/>
  </p:clrMapOvr>
  <p:transition spd="fast">
    <p:wipe dir="l"/>
  </p:transition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3144500" y="5698815"/>
            <a:ext cx="1462888" cy="14628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9745053" y="8100551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12635400" y="7110194"/>
            <a:ext cx="5406864" cy="1462888"/>
            <a:chOff x="0" y="0"/>
            <a:chExt cx="2901437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12352540" y="7482094"/>
            <a:ext cx="5972585" cy="1462888"/>
            <a:chOff x="351790" y="351790"/>
            <a:chExt cx="2940050" cy="295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14607388" y="4406761"/>
            <a:ext cx="1462888" cy="146288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3226027" y="5483097"/>
            <a:ext cx="7906224" cy="2217723"/>
            <a:chOff x="0" y="0"/>
            <a:chExt cx="2798598" cy="78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98598" cy="785017"/>
            </a:xfrm>
            <a:custGeom>
              <a:avLst/>
              <a:gdLst/>
              <a:ahLst/>
              <a:cxnLst/>
              <a:rect r="r" b="b" t="t" l="l"/>
              <a:pathLst>
                <a:path h="785017" w="2798598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16070277" y="1529985"/>
            <a:ext cx="2217723" cy="221772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16070277" y="9178138"/>
            <a:ext cx="2217723" cy="2217723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11459239" y="2638847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-1439629">
            <a:off x="2738557" y="2379616"/>
            <a:ext cx="1433736" cy="917591"/>
          </a:xfrm>
          <a:custGeom>
            <a:avLst/>
            <a:gdLst/>
            <a:ahLst/>
            <a:cxnLst/>
            <a:rect r="r" b="b" t="t" l="l"/>
            <a:pathLst>
              <a:path h="917591" w="1433736">
                <a:moveTo>
                  <a:pt x="0" y="0"/>
                </a:moveTo>
                <a:lnTo>
                  <a:pt x="1433736" y="0"/>
                </a:lnTo>
                <a:lnTo>
                  <a:pt x="1433736" y="917591"/>
                </a:lnTo>
                <a:lnTo>
                  <a:pt x="0" y="91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596318" y="4451911"/>
            <a:ext cx="8929471" cy="14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b="true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insiemeconloroperloro@gmail.com</a:t>
            </a:r>
          </a:p>
          <a:p>
            <a:pPr algn="ctr">
              <a:lnSpc>
                <a:spcPts val="5879"/>
              </a:lnSpc>
            </a:pPr>
          </a:p>
        </p:txBody>
      </p:sp>
    </p:spTree>
  </p:cSld>
  <p:clrMapOvr>
    <a:masterClrMapping/>
  </p:clrMapOvr>
  <p:transition spd="fast">
    <p:wipe dir="l"/>
  </p:transition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4149" y="2821396"/>
            <a:ext cx="6087332" cy="6436904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997015" y="2821396"/>
            <a:ext cx="6436904" cy="6436904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19967" y="4779182"/>
            <a:ext cx="5616756" cy="2325076"/>
          </a:xfrm>
          <a:custGeom>
            <a:avLst/>
            <a:gdLst/>
            <a:ahLst/>
            <a:cxnLst/>
            <a:rect r="r" b="b" t="t" l="l"/>
            <a:pathLst>
              <a:path h="2325076" w="5616756">
                <a:moveTo>
                  <a:pt x="0" y="0"/>
                </a:moveTo>
                <a:lnTo>
                  <a:pt x="5616757" y="0"/>
                </a:lnTo>
                <a:lnTo>
                  <a:pt x="5616757" y="2325076"/>
                </a:lnTo>
                <a:lnTo>
                  <a:pt x="0" y="232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17" t="-91691" r="-9065" b="-108542"/>
            </a:stretch>
          </a:blipFill>
        </p:spPr>
      </p:sp>
      <p:grpSp>
        <p:nvGrpSpPr>
          <p:cNvPr name="Group 6" id="6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481021" y="2821396"/>
            <a:ext cx="6436904" cy="6436904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TextBox 32" id="32"/>
          <p:cNvSpPr txBox="true"/>
          <p:nvPr/>
        </p:nvSpPr>
        <p:spPr>
          <a:xfrm rot="-1069766">
            <a:off x="6990846" y="5738286"/>
            <a:ext cx="9796387" cy="1781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9851">
                <a:solidFill>
                  <a:srgbClr val="FFFFFF"/>
                </a:solidFill>
                <a:latin typeface="Hyperwave One"/>
                <a:ea typeface="Hyperwave One"/>
                <a:cs typeface="Hyperwave One"/>
                <a:sym typeface="Hyperwave One"/>
              </a:rPr>
              <a:t>GRAZIE!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6820879" y="6606388"/>
            <a:ext cx="2640102" cy="1462888"/>
            <a:chOff x="0" y="0"/>
            <a:chExt cx="1416734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6734" cy="785017"/>
            </a:xfrm>
            <a:custGeom>
              <a:avLst/>
              <a:gdLst/>
              <a:ahLst/>
              <a:cxnLst/>
              <a:rect r="r" b="b" t="t" l="l"/>
              <a:pathLst>
                <a:path h="785017" w="1416734">
                  <a:moveTo>
                    <a:pt x="0" y="0"/>
                  </a:moveTo>
                  <a:lnTo>
                    <a:pt x="1416734" y="0"/>
                  </a:lnTo>
                  <a:lnTo>
                    <a:pt x="141673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0531908" y="1462888"/>
            <a:ext cx="8067279" cy="1462888"/>
            <a:chOff x="0" y="0"/>
            <a:chExt cx="4329071" cy="785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29071" cy="785017"/>
            </a:xfrm>
            <a:custGeom>
              <a:avLst/>
              <a:gdLst/>
              <a:ahLst/>
              <a:cxnLst/>
              <a:rect r="r" b="b" t="t" l="l"/>
              <a:pathLst>
                <a:path h="785017" w="4329071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6820879" y="6606388"/>
            <a:ext cx="5972585" cy="1462888"/>
            <a:chOff x="351790" y="351790"/>
            <a:chExt cx="2940050" cy="295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6202090" y="6606388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9800464" y="146288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3593908" y="5143500"/>
            <a:ext cx="5406864" cy="1462888"/>
            <a:chOff x="0" y="0"/>
            <a:chExt cx="2901437" cy="7850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9121073" y="0"/>
            <a:ext cx="9865089" cy="1462888"/>
            <a:chOff x="0" y="0"/>
            <a:chExt cx="5293813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93813" cy="785017"/>
            </a:xfrm>
            <a:custGeom>
              <a:avLst/>
              <a:gdLst/>
              <a:ahLst/>
              <a:cxnLst/>
              <a:rect r="r" b="b" t="t" l="l"/>
              <a:pathLst>
                <a:path h="785017" w="5293813">
                  <a:moveTo>
                    <a:pt x="0" y="0"/>
                  </a:moveTo>
                  <a:lnTo>
                    <a:pt x="5293813" y="0"/>
                  </a:lnTo>
                  <a:lnTo>
                    <a:pt x="5293813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2739750" y="1462888"/>
            <a:ext cx="1462888" cy="146288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17556556" y="5143500"/>
            <a:ext cx="1462888" cy="1462888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12862464" y="5143500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8501293" y="0"/>
            <a:ext cx="1462888" cy="146288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1893285" y="2925777"/>
            <a:ext cx="7504113" cy="2217723"/>
            <a:chOff x="0" y="0"/>
            <a:chExt cx="2656262" cy="78501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10800000">
            <a:off x="12252988" y="2925777"/>
            <a:ext cx="7705339" cy="2217723"/>
            <a:chOff x="351790" y="351790"/>
            <a:chExt cx="2940050" cy="29540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-10800000">
            <a:off x="10784424" y="2925777"/>
            <a:ext cx="2217723" cy="2217723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0" y="244791"/>
            <a:ext cx="4140821" cy="973306"/>
          </a:xfrm>
          <a:custGeom>
            <a:avLst/>
            <a:gdLst/>
            <a:ahLst/>
            <a:cxnLst/>
            <a:rect r="r" b="b" t="t" l="l"/>
            <a:pathLst>
              <a:path h="973306" w="4140821">
                <a:moveTo>
                  <a:pt x="0" y="0"/>
                </a:moveTo>
                <a:lnTo>
                  <a:pt x="4140821" y="0"/>
                </a:lnTo>
                <a:lnTo>
                  <a:pt x="4140821" y="973306"/>
                </a:lnTo>
                <a:lnTo>
                  <a:pt x="0" y="97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84356" y="309732"/>
            <a:ext cx="1085720" cy="1153156"/>
          </a:xfrm>
          <a:custGeom>
            <a:avLst/>
            <a:gdLst/>
            <a:ahLst/>
            <a:cxnLst/>
            <a:rect r="r" b="b" t="t" l="l"/>
            <a:pathLst>
              <a:path h="1153156" w="1085720">
                <a:moveTo>
                  <a:pt x="0" y="0"/>
                </a:moveTo>
                <a:lnTo>
                  <a:pt x="1085720" y="0"/>
                </a:lnTo>
                <a:lnTo>
                  <a:pt x="1085720" y="1153156"/>
                </a:lnTo>
                <a:lnTo>
                  <a:pt x="0" y="115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370076" y="63470"/>
            <a:ext cx="1645681" cy="1645681"/>
          </a:xfrm>
          <a:custGeom>
            <a:avLst/>
            <a:gdLst/>
            <a:ahLst/>
            <a:cxnLst/>
            <a:rect r="r" b="b" t="t" l="l"/>
            <a:pathLst>
              <a:path h="1645681" w="1645681">
                <a:moveTo>
                  <a:pt x="0" y="0"/>
                </a:moveTo>
                <a:lnTo>
                  <a:pt x="1645681" y="0"/>
                </a:lnTo>
                <a:lnTo>
                  <a:pt x="1645681" y="1645681"/>
                </a:lnTo>
                <a:lnTo>
                  <a:pt x="0" y="164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123366" y="244791"/>
            <a:ext cx="1033462" cy="1194068"/>
          </a:xfrm>
          <a:custGeom>
            <a:avLst/>
            <a:gdLst/>
            <a:ahLst/>
            <a:cxnLst/>
            <a:rect r="r" b="b" t="t" l="l"/>
            <a:pathLst>
              <a:path h="1194068" w="1033462">
                <a:moveTo>
                  <a:pt x="0" y="0"/>
                </a:moveTo>
                <a:lnTo>
                  <a:pt x="1033462" y="0"/>
                </a:lnTo>
                <a:lnTo>
                  <a:pt x="1033462" y="1194068"/>
                </a:lnTo>
                <a:lnTo>
                  <a:pt x="0" y="119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56053" y="5766654"/>
            <a:ext cx="3796104" cy="1259371"/>
          </a:xfrm>
          <a:custGeom>
            <a:avLst/>
            <a:gdLst/>
            <a:ahLst/>
            <a:cxnLst/>
            <a:rect r="r" b="b" t="t" l="l"/>
            <a:pathLst>
              <a:path h="1259371" w="3796104">
                <a:moveTo>
                  <a:pt x="0" y="0"/>
                </a:moveTo>
                <a:lnTo>
                  <a:pt x="3796104" y="0"/>
                </a:lnTo>
                <a:lnTo>
                  <a:pt x="3796104" y="1259371"/>
                </a:lnTo>
                <a:lnTo>
                  <a:pt x="0" y="125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610" t="-129436" r="-13028" b="-15229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9616741"/>
            <a:ext cx="1749573" cy="670259"/>
          </a:xfrm>
          <a:custGeom>
            <a:avLst/>
            <a:gdLst/>
            <a:ahLst/>
            <a:cxnLst/>
            <a:rect r="r" b="b" t="t" l="l"/>
            <a:pathLst>
              <a:path h="670259" w="1749573">
                <a:moveTo>
                  <a:pt x="0" y="0"/>
                </a:moveTo>
                <a:lnTo>
                  <a:pt x="1749573" y="0"/>
                </a:lnTo>
                <a:lnTo>
                  <a:pt x="1749573" y="670259"/>
                </a:lnTo>
                <a:lnTo>
                  <a:pt x="0" y="670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7" t="-58303" r="-77852" b="-61242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813377" y="9398121"/>
            <a:ext cx="880057" cy="888879"/>
          </a:xfrm>
          <a:custGeom>
            <a:avLst/>
            <a:gdLst/>
            <a:ahLst/>
            <a:cxnLst/>
            <a:rect r="r" b="b" t="t" l="l"/>
            <a:pathLst>
              <a:path h="888879" w="880057">
                <a:moveTo>
                  <a:pt x="0" y="0"/>
                </a:moveTo>
                <a:lnTo>
                  <a:pt x="880056" y="0"/>
                </a:lnTo>
                <a:lnTo>
                  <a:pt x="88005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757238" y="9240234"/>
            <a:ext cx="1849032" cy="1046766"/>
          </a:xfrm>
          <a:custGeom>
            <a:avLst/>
            <a:gdLst/>
            <a:ahLst/>
            <a:cxnLst/>
            <a:rect r="r" b="b" t="t" l="l"/>
            <a:pathLst>
              <a:path h="1046766" w="1849032">
                <a:moveTo>
                  <a:pt x="0" y="0"/>
                </a:moveTo>
                <a:lnTo>
                  <a:pt x="1849032" y="0"/>
                </a:lnTo>
                <a:lnTo>
                  <a:pt x="1849032" y="1046766"/>
                </a:lnTo>
                <a:lnTo>
                  <a:pt x="0" y="1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5173" t="-33506" r="-76055" b="-30413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70074" y="9318340"/>
            <a:ext cx="838372" cy="968660"/>
          </a:xfrm>
          <a:custGeom>
            <a:avLst/>
            <a:gdLst/>
            <a:ahLst/>
            <a:cxnLst/>
            <a:rect r="r" b="b" t="t" l="l"/>
            <a:pathLst>
              <a:path h="968660" w="838372">
                <a:moveTo>
                  <a:pt x="0" y="0"/>
                </a:moveTo>
                <a:lnTo>
                  <a:pt x="838372" y="0"/>
                </a:lnTo>
                <a:lnTo>
                  <a:pt x="838372" y="968660"/>
                </a:lnTo>
                <a:lnTo>
                  <a:pt x="0" y="96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572250" y="9349690"/>
            <a:ext cx="1067234" cy="937310"/>
          </a:xfrm>
          <a:custGeom>
            <a:avLst/>
            <a:gdLst/>
            <a:ahLst/>
            <a:cxnLst/>
            <a:rect r="r" b="b" t="t" l="l"/>
            <a:pathLst>
              <a:path h="937310" w="1067234">
                <a:moveTo>
                  <a:pt x="0" y="0"/>
                </a:moveTo>
                <a:lnTo>
                  <a:pt x="1067234" y="0"/>
                </a:lnTo>
                <a:lnTo>
                  <a:pt x="1067234" y="937310"/>
                </a:lnTo>
                <a:lnTo>
                  <a:pt x="0" y="937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703288" y="9310637"/>
            <a:ext cx="1032300" cy="976363"/>
          </a:xfrm>
          <a:custGeom>
            <a:avLst/>
            <a:gdLst/>
            <a:ahLst/>
            <a:cxnLst/>
            <a:rect r="r" b="b" t="t" l="l"/>
            <a:pathLst>
              <a:path h="976363" w="1032300">
                <a:moveTo>
                  <a:pt x="0" y="0"/>
                </a:moveTo>
                <a:lnTo>
                  <a:pt x="1032300" y="0"/>
                </a:lnTo>
                <a:lnTo>
                  <a:pt x="1032300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799393" y="9398121"/>
            <a:ext cx="1257876" cy="888879"/>
          </a:xfrm>
          <a:custGeom>
            <a:avLst/>
            <a:gdLst/>
            <a:ahLst/>
            <a:cxnLst/>
            <a:rect r="r" b="b" t="t" l="l"/>
            <a:pathLst>
              <a:path h="888879" w="1257876">
                <a:moveTo>
                  <a:pt x="0" y="0"/>
                </a:moveTo>
                <a:lnTo>
                  <a:pt x="1257876" y="0"/>
                </a:lnTo>
                <a:lnTo>
                  <a:pt x="1257876" y="888879"/>
                </a:lnTo>
                <a:lnTo>
                  <a:pt x="0" y="888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121073" y="9437174"/>
            <a:ext cx="843108" cy="849826"/>
          </a:xfrm>
          <a:custGeom>
            <a:avLst/>
            <a:gdLst/>
            <a:ahLst/>
            <a:cxnLst/>
            <a:rect r="r" b="b" t="t" l="l"/>
            <a:pathLst>
              <a:path h="849826" w="843108">
                <a:moveTo>
                  <a:pt x="0" y="0"/>
                </a:moveTo>
                <a:lnTo>
                  <a:pt x="843108" y="0"/>
                </a:lnTo>
                <a:lnTo>
                  <a:pt x="843108" y="849826"/>
                </a:lnTo>
                <a:lnTo>
                  <a:pt x="0" y="849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027985" y="9225759"/>
            <a:ext cx="1061241" cy="1061241"/>
          </a:xfrm>
          <a:custGeom>
            <a:avLst/>
            <a:gdLst/>
            <a:ahLst/>
            <a:cxnLst/>
            <a:rect r="r" b="b" t="t" l="l"/>
            <a:pathLst>
              <a:path h="1061241" w="1061241">
                <a:moveTo>
                  <a:pt x="0" y="0"/>
                </a:moveTo>
                <a:lnTo>
                  <a:pt x="1061241" y="0"/>
                </a:lnTo>
                <a:lnTo>
                  <a:pt x="1061241" y="1061241"/>
                </a:lnTo>
                <a:lnTo>
                  <a:pt x="0" y="10612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153030" y="9356833"/>
            <a:ext cx="1721829" cy="930167"/>
          </a:xfrm>
          <a:custGeom>
            <a:avLst/>
            <a:gdLst/>
            <a:ahLst/>
            <a:cxnLst/>
            <a:rect r="r" b="b" t="t" l="l"/>
            <a:pathLst>
              <a:path h="930167" w="1721829">
                <a:moveTo>
                  <a:pt x="0" y="0"/>
                </a:moveTo>
                <a:lnTo>
                  <a:pt x="1721829" y="0"/>
                </a:lnTo>
                <a:lnTo>
                  <a:pt x="1721829" y="930167"/>
                </a:lnTo>
                <a:lnTo>
                  <a:pt x="0" y="9301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938664" y="9498010"/>
            <a:ext cx="1626884" cy="788990"/>
          </a:xfrm>
          <a:custGeom>
            <a:avLst/>
            <a:gdLst/>
            <a:ahLst/>
            <a:cxnLst/>
            <a:rect r="r" b="b" t="t" l="l"/>
            <a:pathLst>
              <a:path h="788990" w="1626884">
                <a:moveTo>
                  <a:pt x="0" y="0"/>
                </a:moveTo>
                <a:lnTo>
                  <a:pt x="1626883" y="0"/>
                </a:lnTo>
                <a:lnTo>
                  <a:pt x="1626883" y="788990"/>
                </a:lnTo>
                <a:lnTo>
                  <a:pt x="0" y="7889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356053" y="2417960"/>
            <a:ext cx="9892695" cy="2567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 voci degli esperti </a:t>
            </a:r>
          </a:p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 desideri dei ragazzi </a:t>
            </a:r>
          </a:p>
          <a:p>
            <a:pPr algn="l">
              <a:lnSpc>
                <a:spcPts val="6600"/>
              </a:lnSpc>
            </a:pPr>
            <a:r>
              <a:rPr lang="en-US" sz="66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 le prime proposte</a:t>
            </a:r>
          </a:p>
        </p:txBody>
      </p:sp>
      <p:grpSp>
        <p:nvGrpSpPr>
          <p:cNvPr name="Group 49" id="49"/>
          <p:cNvGrpSpPr/>
          <p:nvPr/>
        </p:nvGrpSpPr>
        <p:grpSpPr>
          <a:xfrm rot="-10800000">
            <a:off x="14996153" y="0"/>
            <a:ext cx="1462888" cy="1462888"/>
            <a:chOff x="0" y="0"/>
            <a:chExt cx="6350000" cy="6350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1" id="51"/>
          <p:cNvGrpSpPr/>
          <p:nvPr/>
        </p:nvGrpSpPr>
        <p:grpSpPr>
          <a:xfrm rot="-10800000">
            <a:off x="17523274" y="5104759"/>
            <a:ext cx="1462888" cy="1462888"/>
            <a:chOff x="0" y="0"/>
            <a:chExt cx="6350000" cy="6350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1356053" y="7619038"/>
            <a:ext cx="9041971" cy="998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8"/>
              </a:lnSpc>
            </a:pPr>
            <a:r>
              <a:rPr lang="en-US" sz="2327" b="true">
                <a:solidFill>
                  <a:srgbClr val="04006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Alessandra Zecchini</a:t>
            </a:r>
          </a:p>
          <a:p>
            <a:pPr algn="l">
              <a:lnSpc>
                <a:spcPts val="1438"/>
              </a:lnSpc>
            </a:pPr>
          </a:p>
          <a:p>
            <a:pPr algn="l">
              <a:lnSpc>
                <a:spcPts val="3258"/>
              </a:lnSpc>
            </a:pPr>
            <a:r>
              <a:rPr lang="en-US" sz="2327" b="true">
                <a:solidFill>
                  <a:srgbClr val="04006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Giacomo Valtolina</a:t>
            </a:r>
          </a:p>
        </p:txBody>
      </p:sp>
      <p:grpSp>
        <p:nvGrpSpPr>
          <p:cNvPr name="Group 54" id="54"/>
          <p:cNvGrpSpPr/>
          <p:nvPr/>
        </p:nvGrpSpPr>
        <p:grpSpPr>
          <a:xfrm rot="-10800000">
            <a:off x="15588192" y="8078802"/>
            <a:ext cx="7504113" cy="2217723"/>
            <a:chOff x="0" y="0"/>
            <a:chExt cx="2656262" cy="785017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6" id="56"/>
          <p:cNvGrpSpPr/>
          <p:nvPr/>
        </p:nvGrpSpPr>
        <p:grpSpPr>
          <a:xfrm rot="-10800000">
            <a:off x="15875372" y="8069277"/>
            <a:ext cx="7705339" cy="2217723"/>
            <a:chOff x="351790" y="351790"/>
            <a:chExt cx="2940050" cy="29540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9" id="59"/>
          <p:cNvGrpSpPr/>
          <p:nvPr/>
        </p:nvGrpSpPr>
        <p:grpSpPr>
          <a:xfrm rot="-10800000">
            <a:off x="14526955" y="8069277"/>
            <a:ext cx="2217723" cy="2217723"/>
            <a:chOff x="0" y="0"/>
            <a:chExt cx="6350000" cy="63500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4805" y="2217723"/>
            <a:ext cx="6493438" cy="1462888"/>
            <a:chOff x="0" y="0"/>
            <a:chExt cx="3484515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84515" cy="785017"/>
            </a:xfrm>
            <a:custGeom>
              <a:avLst/>
              <a:gdLst/>
              <a:ahLst/>
              <a:cxnLst/>
              <a:rect r="r" b="b" t="t" l="l"/>
              <a:pathLst>
                <a:path h="785017" w="3484515">
                  <a:moveTo>
                    <a:pt x="0" y="0"/>
                  </a:moveTo>
                  <a:lnTo>
                    <a:pt x="3484515" y="0"/>
                  </a:lnTo>
                  <a:lnTo>
                    <a:pt x="3484515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812752" y="2217723"/>
            <a:ext cx="6132824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2962884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962884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94416" y="0"/>
                  </a:moveTo>
                  <a:cubicBezTo>
                    <a:pt x="3346573" y="0"/>
                    <a:pt x="3148299" y="43705"/>
                    <a:pt x="3148299" y="98336"/>
                  </a:cubicBezTo>
                  <a:cubicBezTo>
                    <a:pt x="3148299" y="152968"/>
                    <a:pt x="3346573" y="196673"/>
                    <a:pt x="3594416" y="196673"/>
                  </a:cubicBezTo>
                  <a:cubicBezTo>
                    <a:pt x="3842260" y="196673"/>
                    <a:pt x="4040534" y="152968"/>
                    <a:pt x="4040534" y="98336"/>
                  </a:cubicBezTo>
                  <a:cubicBezTo>
                    <a:pt x="4040534" y="43705"/>
                    <a:pt x="3842260" y="0"/>
                    <a:pt x="3594416" y="0"/>
                  </a:cubicBezTo>
                  <a:close/>
                  <a:moveTo>
                    <a:pt x="8055592" y="0"/>
                  </a:moveTo>
                  <a:cubicBezTo>
                    <a:pt x="7807749" y="0"/>
                    <a:pt x="7609474" y="43705"/>
                    <a:pt x="7609474" y="98336"/>
                  </a:cubicBezTo>
                  <a:cubicBezTo>
                    <a:pt x="7609474" y="152968"/>
                    <a:pt x="7807749" y="196673"/>
                    <a:pt x="8055592" y="196673"/>
                  </a:cubicBezTo>
                  <a:cubicBezTo>
                    <a:pt x="8303435" y="196673"/>
                    <a:pt x="8501709" y="152968"/>
                    <a:pt x="8501709" y="98336"/>
                  </a:cubicBezTo>
                  <a:cubicBezTo>
                    <a:pt x="8501709" y="43705"/>
                    <a:pt x="8297238" y="0"/>
                    <a:pt x="8055592" y="0"/>
                  </a:cubicBezTo>
                  <a:close/>
                  <a:moveTo>
                    <a:pt x="12516767" y="983366"/>
                  </a:moveTo>
                  <a:cubicBezTo>
                    <a:pt x="12268924" y="983366"/>
                    <a:pt x="12070649" y="1027071"/>
                    <a:pt x="12070649" y="1081702"/>
                  </a:cubicBezTo>
                  <a:cubicBezTo>
                    <a:pt x="12070649" y="1136334"/>
                    <a:pt x="12268924" y="1180039"/>
                    <a:pt x="12516767" y="1180039"/>
                  </a:cubicBezTo>
                  <a:cubicBezTo>
                    <a:pt x="12764610" y="1180039"/>
                    <a:pt x="12962884" y="1136334"/>
                    <a:pt x="12962884" y="1081702"/>
                  </a:cubicBezTo>
                  <a:cubicBezTo>
                    <a:pt x="12962884" y="1027071"/>
                    <a:pt x="12764610" y="983366"/>
                    <a:pt x="12516767" y="983366"/>
                  </a:cubicBezTo>
                  <a:close/>
                  <a:moveTo>
                    <a:pt x="8055592" y="1966731"/>
                  </a:moveTo>
                  <a:cubicBezTo>
                    <a:pt x="7807749" y="1966731"/>
                    <a:pt x="7609474" y="2010437"/>
                    <a:pt x="7609474" y="2065068"/>
                  </a:cubicBezTo>
                  <a:cubicBezTo>
                    <a:pt x="7609474" y="2119699"/>
                    <a:pt x="7807749" y="2163405"/>
                    <a:pt x="8055592" y="2163405"/>
                  </a:cubicBezTo>
                  <a:cubicBezTo>
                    <a:pt x="8303435" y="2163405"/>
                    <a:pt x="8501709" y="2119699"/>
                    <a:pt x="8501709" y="2065068"/>
                  </a:cubicBezTo>
                  <a:cubicBezTo>
                    <a:pt x="8501709" y="2010437"/>
                    <a:pt x="8297238" y="1966731"/>
                    <a:pt x="8055592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979395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979395">
                  <a:moveTo>
                    <a:pt x="12967002" y="1003270"/>
                  </a:moveTo>
                  <a:lnTo>
                    <a:pt x="12663394" y="1070193"/>
                  </a:lnTo>
                  <a:lnTo>
                    <a:pt x="12967002" y="1137117"/>
                  </a:lnTo>
                  <a:lnTo>
                    <a:pt x="12836884" y="1165798"/>
                  </a:lnTo>
                  <a:lnTo>
                    <a:pt x="12533277" y="1098875"/>
                  </a:lnTo>
                  <a:lnTo>
                    <a:pt x="12235865" y="1165798"/>
                  </a:lnTo>
                  <a:lnTo>
                    <a:pt x="12105747" y="1137117"/>
                  </a:lnTo>
                  <a:lnTo>
                    <a:pt x="12409355" y="1070193"/>
                  </a:lnTo>
                  <a:lnTo>
                    <a:pt x="12105747" y="1003270"/>
                  </a:lnTo>
                  <a:lnTo>
                    <a:pt x="12235865" y="974588"/>
                  </a:lnTo>
                  <a:lnTo>
                    <a:pt x="12533277" y="1041512"/>
                  </a:lnTo>
                  <a:lnTo>
                    <a:pt x="12836884" y="974588"/>
                  </a:lnTo>
                  <a:lnTo>
                    <a:pt x="12967002" y="1003270"/>
                  </a:lnTo>
                  <a:close/>
                  <a:moveTo>
                    <a:pt x="12074768" y="106680"/>
                  </a:moveTo>
                  <a:cubicBezTo>
                    <a:pt x="12074768" y="55880"/>
                    <a:pt x="12273042" y="15240"/>
                    <a:pt x="12520885" y="15240"/>
                  </a:cubicBezTo>
                  <a:cubicBezTo>
                    <a:pt x="12768728" y="15240"/>
                    <a:pt x="12967002" y="55880"/>
                    <a:pt x="12967002" y="106680"/>
                  </a:cubicBezTo>
                  <a:cubicBezTo>
                    <a:pt x="12967002" y="157480"/>
                    <a:pt x="12768728" y="198120"/>
                    <a:pt x="12520885" y="198120"/>
                  </a:cubicBezTo>
                  <a:cubicBezTo>
                    <a:pt x="12273042" y="198120"/>
                    <a:pt x="12074768" y="157480"/>
                    <a:pt x="12074768" y="106680"/>
                  </a:cubicBezTo>
                  <a:close/>
                  <a:moveTo>
                    <a:pt x="12260650" y="106680"/>
                  </a:moveTo>
                  <a:cubicBezTo>
                    <a:pt x="12260650" y="135890"/>
                    <a:pt x="12378375" y="160020"/>
                    <a:pt x="12520885" y="160020"/>
                  </a:cubicBezTo>
                  <a:cubicBezTo>
                    <a:pt x="12663394" y="160020"/>
                    <a:pt x="12781120" y="135890"/>
                    <a:pt x="12781120" y="106680"/>
                  </a:cubicBezTo>
                  <a:cubicBezTo>
                    <a:pt x="12781120" y="77470"/>
                    <a:pt x="12663394" y="53340"/>
                    <a:pt x="12520885" y="53340"/>
                  </a:cubicBezTo>
                  <a:cubicBezTo>
                    <a:pt x="12378375" y="53340"/>
                    <a:pt x="12260650" y="77470"/>
                    <a:pt x="12260650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979395" y="3036925"/>
                  </a:moveTo>
                  <a:cubicBezTo>
                    <a:pt x="12979395" y="3091556"/>
                    <a:pt x="12781121" y="3135262"/>
                    <a:pt x="12533278" y="3135262"/>
                  </a:cubicBezTo>
                  <a:cubicBezTo>
                    <a:pt x="12285435" y="3135262"/>
                    <a:pt x="12087159" y="3091556"/>
                    <a:pt x="12087159" y="3036925"/>
                  </a:cubicBezTo>
                  <a:cubicBezTo>
                    <a:pt x="12087159" y="2982294"/>
                    <a:pt x="12285435" y="2938588"/>
                    <a:pt x="12533278" y="2938588"/>
                  </a:cubicBezTo>
                  <a:cubicBezTo>
                    <a:pt x="12781120" y="2938588"/>
                    <a:pt x="12979395" y="2982294"/>
                    <a:pt x="12979395" y="3036925"/>
                  </a:cubicBezTo>
                  <a:close/>
                  <a:moveTo>
                    <a:pt x="12793513" y="3036925"/>
                  </a:moveTo>
                  <a:cubicBezTo>
                    <a:pt x="12793513" y="3005512"/>
                    <a:pt x="12675787" y="2979562"/>
                    <a:pt x="12533278" y="2979562"/>
                  </a:cubicBezTo>
                  <a:cubicBezTo>
                    <a:pt x="12390768" y="2979562"/>
                    <a:pt x="12273042" y="3005512"/>
                    <a:pt x="12273042" y="3036925"/>
                  </a:cubicBezTo>
                  <a:cubicBezTo>
                    <a:pt x="12273042" y="3068338"/>
                    <a:pt x="12390768" y="3094288"/>
                    <a:pt x="12533278" y="3094288"/>
                  </a:cubicBezTo>
                  <a:cubicBezTo>
                    <a:pt x="12675787" y="3094288"/>
                    <a:pt x="12793513" y="3068338"/>
                    <a:pt x="12793513" y="3036925"/>
                  </a:cubicBezTo>
                  <a:close/>
                  <a:moveTo>
                    <a:pt x="8369513" y="1957954"/>
                  </a:moveTo>
                  <a:lnTo>
                    <a:pt x="8065905" y="2024878"/>
                  </a:lnTo>
                  <a:lnTo>
                    <a:pt x="7768494" y="1957954"/>
                  </a:lnTo>
                  <a:lnTo>
                    <a:pt x="7638376" y="1986636"/>
                  </a:lnTo>
                  <a:lnTo>
                    <a:pt x="7941983" y="2053559"/>
                  </a:lnTo>
                  <a:lnTo>
                    <a:pt x="7638376" y="2120483"/>
                  </a:lnTo>
                  <a:lnTo>
                    <a:pt x="7768494" y="2149164"/>
                  </a:lnTo>
                  <a:lnTo>
                    <a:pt x="8065905" y="2082241"/>
                  </a:lnTo>
                  <a:lnTo>
                    <a:pt x="8369513" y="2149164"/>
                  </a:lnTo>
                  <a:lnTo>
                    <a:pt x="8499631" y="2120483"/>
                  </a:lnTo>
                  <a:lnTo>
                    <a:pt x="8196023" y="2053559"/>
                  </a:lnTo>
                  <a:lnTo>
                    <a:pt x="8499631" y="1986636"/>
                  </a:lnTo>
                  <a:lnTo>
                    <a:pt x="8369513" y="1957954"/>
                  </a:lnTo>
                  <a:close/>
                  <a:moveTo>
                    <a:pt x="8165043" y="0"/>
                  </a:moveTo>
                  <a:lnTo>
                    <a:pt x="7979160" y="0"/>
                  </a:lnTo>
                  <a:lnTo>
                    <a:pt x="7979160" y="87630"/>
                  </a:lnTo>
                  <a:lnTo>
                    <a:pt x="7557827" y="87630"/>
                  </a:lnTo>
                  <a:lnTo>
                    <a:pt x="7557827" y="125730"/>
                  </a:lnTo>
                  <a:lnTo>
                    <a:pt x="7972964" y="125730"/>
                  </a:lnTo>
                  <a:lnTo>
                    <a:pt x="7972964" y="212090"/>
                  </a:lnTo>
                  <a:lnTo>
                    <a:pt x="8158846" y="212090"/>
                  </a:lnTo>
                  <a:lnTo>
                    <a:pt x="8158846" y="124460"/>
                  </a:lnTo>
                  <a:lnTo>
                    <a:pt x="8592572" y="124460"/>
                  </a:lnTo>
                  <a:lnTo>
                    <a:pt x="8592572" y="86360"/>
                  </a:lnTo>
                  <a:lnTo>
                    <a:pt x="8165043" y="86360"/>
                  </a:lnTo>
                  <a:lnTo>
                    <a:pt x="8165043" y="0"/>
                  </a:lnTo>
                  <a:close/>
                  <a:moveTo>
                    <a:pt x="4057044" y="2053559"/>
                  </a:moveTo>
                  <a:cubicBezTo>
                    <a:pt x="4057044" y="2108191"/>
                    <a:pt x="3858769" y="2151896"/>
                    <a:pt x="3610926" y="2151896"/>
                  </a:cubicBezTo>
                  <a:cubicBezTo>
                    <a:pt x="3363083" y="2151896"/>
                    <a:pt x="3164809" y="2108191"/>
                    <a:pt x="3164809" y="2053559"/>
                  </a:cubicBezTo>
                  <a:cubicBezTo>
                    <a:pt x="3164809" y="1998928"/>
                    <a:pt x="3363083" y="1955223"/>
                    <a:pt x="3610926" y="1955223"/>
                  </a:cubicBezTo>
                  <a:cubicBezTo>
                    <a:pt x="3858769" y="1955223"/>
                    <a:pt x="4057044" y="1998928"/>
                    <a:pt x="4057044" y="2053559"/>
                  </a:cubicBezTo>
                  <a:close/>
                  <a:moveTo>
                    <a:pt x="3871161" y="2053559"/>
                  </a:moveTo>
                  <a:cubicBezTo>
                    <a:pt x="3871161" y="2022146"/>
                    <a:pt x="3753436" y="1996196"/>
                    <a:pt x="3610926" y="1996196"/>
                  </a:cubicBezTo>
                  <a:cubicBezTo>
                    <a:pt x="3468417" y="1996196"/>
                    <a:pt x="3350691" y="2022146"/>
                    <a:pt x="3350691" y="2053559"/>
                  </a:cubicBezTo>
                  <a:cubicBezTo>
                    <a:pt x="3350691" y="2084972"/>
                    <a:pt x="3468417" y="2110922"/>
                    <a:pt x="3610926" y="2110922"/>
                  </a:cubicBezTo>
                  <a:cubicBezTo>
                    <a:pt x="3753436" y="2110922"/>
                    <a:pt x="3871161" y="2084972"/>
                    <a:pt x="3871161" y="2053559"/>
                  </a:cubicBezTo>
                  <a:close/>
                  <a:moveTo>
                    <a:pt x="4069436" y="106680"/>
                  </a:moveTo>
                  <a:cubicBezTo>
                    <a:pt x="4069436" y="157480"/>
                    <a:pt x="3871161" y="198120"/>
                    <a:pt x="3623318" y="198120"/>
                  </a:cubicBezTo>
                  <a:cubicBezTo>
                    <a:pt x="3375475" y="198120"/>
                    <a:pt x="3177201" y="157480"/>
                    <a:pt x="3177201" y="106680"/>
                  </a:cubicBezTo>
                  <a:cubicBezTo>
                    <a:pt x="3177201" y="55880"/>
                    <a:pt x="3381671" y="15240"/>
                    <a:pt x="3623318" y="15240"/>
                  </a:cubicBezTo>
                  <a:cubicBezTo>
                    <a:pt x="3871161" y="15240"/>
                    <a:pt x="4069436" y="55880"/>
                    <a:pt x="4069436" y="106680"/>
                  </a:cubicBezTo>
                  <a:close/>
                  <a:moveTo>
                    <a:pt x="3883554" y="106680"/>
                  </a:moveTo>
                  <a:cubicBezTo>
                    <a:pt x="3883554" y="77470"/>
                    <a:pt x="3765828" y="53340"/>
                    <a:pt x="3623318" y="53340"/>
                  </a:cubicBezTo>
                  <a:cubicBezTo>
                    <a:pt x="3480809" y="53340"/>
                    <a:pt x="3363083" y="77470"/>
                    <a:pt x="3363083" y="106680"/>
                  </a:cubicBezTo>
                  <a:cubicBezTo>
                    <a:pt x="3363083" y="135890"/>
                    <a:pt x="3480809" y="160020"/>
                    <a:pt x="3623318" y="160020"/>
                  </a:cubicBezTo>
                  <a:cubicBezTo>
                    <a:pt x="3765828" y="160020"/>
                    <a:pt x="3883554" y="135890"/>
                    <a:pt x="3883554" y="106680"/>
                  </a:cubicBezTo>
                  <a:close/>
                  <a:moveTo>
                    <a:pt x="3914534" y="2939954"/>
                  </a:moveTo>
                  <a:lnTo>
                    <a:pt x="3617123" y="3006878"/>
                  </a:lnTo>
                  <a:lnTo>
                    <a:pt x="3313514" y="2939954"/>
                  </a:lnTo>
                  <a:lnTo>
                    <a:pt x="3183397" y="2968635"/>
                  </a:lnTo>
                  <a:lnTo>
                    <a:pt x="3487005" y="3035559"/>
                  </a:lnTo>
                  <a:lnTo>
                    <a:pt x="3183397" y="3102483"/>
                  </a:lnTo>
                  <a:lnTo>
                    <a:pt x="3313514" y="3131164"/>
                  </a:lnTo>
                  <a:lnTo>
                    <a:pt x="3617123" y="3064240"/>
                  </a:lnTo>
                  <a:lnTo>
                    <a:pt x="3914534" y="3131164"/>
                  </a:lnTo>
                  <a:lnTo>
                    <a:pt x="4044652" y="3102483"/>
                  </a:lnTo>
                  <a:lnTo>
                    <a:pt x="3741044" y="3035559"/>
                  </a:lnTo>
                  <a:lnTo>
                    <a:pt x="4044652" y="2968635"/>
                  </a:lnTo>
                  <a:lnTo>
                    <a:pt x="3914534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792235" y="2217723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731444" y="3680612"/>
            <a:ext cx="1462888" cy="146288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1603017" y="0"/>
            <a:ext cx="7504113" cy="2217723"/>
            <a:chOff x="0" y="0"/>
            <a:chExt cx="2656262" cy="7850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792235" y="0"/>
            <a:ext cx="2217723" cy="2217723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009958" y="1084354"/>
            <a:ext cx="10927043" cy="85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b="true" sz="63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Consultazione con gli esperti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01096" y="2520175"/>
            <a:ext cx="12035905" cy="908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b="true" sz="35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La ricerca si propone di identificare i bisogni di preadolescenti ed adolescenti |  Ha coinvolto circa 27 esperti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16964" y="4292646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DESCRIVI LA CONDIZIONE DEI PREADOLESCENTI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21033" y="4311696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DESCRIVI LA CONDIZIONE DEI ADOLESCENTI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16964" y="5491486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Bisogno di Supporto didattico educativo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16964" y="6436547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Ambiente familiare e sociale sicuri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7556556" y="4798323"/>
            <a:ext cx="1462888" cy="146288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016964" y="7381608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Salute emotiva e sociale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016964" y="8326668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Bisogno di ascolto e guida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421033" y="5491486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Bisogno di sostegno 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nelle difficoltà e nelle scelte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421033" y="6632127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Bisogno di spazi dove interagine in modo significativo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421033" y="7935508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4006D"/>
                </a:solidFill>
                <a:latin typeface="HK Grotesk"/>
                <a:ea typeface="HK Grotesk"/>
                <a:cs typeface="HK Grotesk"/>
                <a:sym typeface="HK Grotesk"/>
              </a:rPr>
              <a:t>Aiuto a sviluppare autonomia e capacità decisionale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5725"/>
            <a:ext cx="7361223" cy="102870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2354650" y="1143163"/>
            <a:ext cx="4114811" cy="1462888"/>
            <a:chOff x="0" y="0"/>
            <a:chExt cx="2208094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425763" y="-245991"/>
            <a:ext cx="5972585" cy="1462888"/>
            <a:chOff x="351790" y="351790"/>
            <a:chExt cx="2940050" cy="295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3680612" y="3200569"/>
            <a:ext cx="1462888" cy="146288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-1559742" y="3286502"/>
            <a:ext cx="9017819" cy="1462888"/>
            <a:chOff x="0" y="0"/>
            <a:chExt cx="4839151" cy="7850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39151" cy="785017"/>
            </a:xfrm>
            <a:custGeom>
              <a:avLst/>
              <a:gdLst/>
              <a:ahLst/>
              <a:cxnLst/>
              <a:rect r="r" b="b" t="t" l="l"/>
              <a:pathLst>
                <a:path h="785017" w="4839151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2217723" y="7795412"/>
            <a:ext cx="1462888" cy="146288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2217723" y="1420517"/>
            <a:ext cx="1462888" cy="146288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5400000">
            <a:off x="2500305" y="349176"/>
            <a:ext cx="7504113" cy="2217723"/>
            <a:chOff x="0" y="0"/>
            <a:chExt cx="2656262" cy="7850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-2643195" y="1903465"/>
            <a:ext cx="7504113" cy="2217723"/>
            <a:chOff x="0" y="0"/>
            <a:chExt cx="2656262" cy="7850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-2743808" y="1028983"/>
            <a:ext cx="7705339" cy="2217723"/>
            <a:chOff x="351790" y="351790"/>
            <a:chExt cx="2940050" cy="29540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5400000">
            <a:off x="5143500" y="4101233"/>
            <a:ext cx="2217723" cy="2217723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5400000">
            <a:off x="5143500" y="-1108862"/>
            <a:ext cx="2217723" cy="2217723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7" id="27"/>
          <p:cNvGrpSpPr/>
          <p:nvPr/>
        </p:nvGrpSpPr>
        <p:grpSpPr>
          <a:xfrm rot="5400000">
            <a:off x="0" y="5655522"/>
            <a:ext cx="2217723" cy="2217723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6252362" y="538502"/>
            <a:ext cx="11720738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72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Risorse e potenzialità</a:t>
            </a:r>
          </a:p>
          <a:p>
            <a:pPr algn="r">
              <a:lnSpc>
                <a:spcPts val="7200"/>
              </a:lnSpc>
            </a:pPr>
            <a:r>
              <a:rPr lang="en-US" b="true" sz="72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dei ragazzi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44000" y="3414595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Vitalità ed energia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144000" y="4501057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Espressione creativa: sviluppare talenti e passioni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144000" y="9132042"/>
            <a:ext cx="68382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Voglia di farcela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144000" y="6044719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Solidarietà intesa come empatia e sostegno reciproco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144000" y="7588380"/>
            <a:ext cx="683826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Curiosità e voglia d’imparare attraverso idee coinvolgenti</a:t>
            </a:r>
          </a:p>
        </p:txBody>
      </p:sp>
      <p:sp>
        <p:nvSpPr>
          <p:cNvPr name="AutoShape 35" id="35"/>
          <p:cNvSpPr/>
          <p:nvPr/>
        </p:nvSpPr>
        <p:spPr>
          <a:xfrm>
            <a:off x="16708405" y="3347732"/>
            <a:ext cx="0" cy="6232620"/>
          </a:xfrm>
          <a:prstGeom prst="line">
            <a:avLst/>
          </a:prstGeom>
          <a:ln cap="flat" w="38100">
            <a:solidFill>
              <a:srgbClr val="FF3131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895986" y="626711"/>
            <a:ext cx="8945232" cy="9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Diamoci la mano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78346" y="1506889"/>
            <a:ext cx="15162873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7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Nasce nel 2021 con l’obiettivo di collegare le realtà che si occupano di aiuto ai compiti:</a:t>
            </a:r>
          </a:p>
          <a:p>
            <a:pPr algn="r">
              <a:lnSpc>
                <a:spcPts val="3779"/>
              </a:lnSpc>
            </a:pPr>
            <a:r>
              <a:rPr lang="en-US" b="true" sz="27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oggi comprende DIVERSE PERSONE E REALTA’ CHE HANNO A CUORE I RAGAZZI DI ARCORE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879709" y="4656745"/>
            <a:ext cx="3915682" cy="273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FF313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 SERVIZI DI AIUTO COMPITI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Righello e Pastello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Compitiamo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Fra Righe e Quadretti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812392" y="4656745"/>
            <a:ext cx="3927763" cy="273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FF313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LE SCUOLE DI ARCORE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 dirigenti dei due plessi, le insegnanti in particolare le responsabili dei percorsi anti dispersione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757155" y="5378740"/>
            <a:ext cx="3031801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313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Genitori, Caritas, Don, Oratori, Associazioni sportive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2879709" y="4197806"/>
            <a:ext cx="3764012" cy="3764012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46667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400627" y="4197806"/>
            <a:ext cx="3764012" cy="3764012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46667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641395" y="3825882"/>
            <a:ext cx="4269757" cy="426975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>
                <a:alpha val="46667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  <p:transition spd="fast">
    <p:wipe dir="l"/>
  </p:transition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08094" cy="785017"/>
            </a:xfrm>
            <a:custGeom>
              <a:avLst/>
              <a:gdLst/>
              <a:ahLst/>
              <a:cxnLst/>
              <a:rect r="r" b="b" t="t" l="l"/>
              <a:pathLst>
                <a:path h="785017" w="2208094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6510" y="971857"/>
              <a:ext cx="12623757" cy="2163405"/>
            </a:xfrm>
            <a:custGeom>
              <a:avLst/>
              <a:gdLst/>
              <a:ahLst/>
              <a:cxnLst/>
              <a:rect r="r" b="b" t="t" l="l"/>
              <a:pathLst>
                <a:path h="2163405" w="12623757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640267" cy="3150285"/>
            </a:xfrm>
            <a:custGeom>
              <a:avLst/>
              <a:gdLst/>
              <a:ahLst/>
              <a:cxnLst/>
              <a:rect r="r" b="b" t="t" l="l"/>
              <a:pathLst>
                <a:path h="3150285" w="12640267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895986" y="626711"/>
            <a:ext cx="8945232" cy="9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16"/>
              </a:lnSpc>
            </a:pPr>
            <a:r>
              <a:rPr lang="en-US" b="true" sz="6916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Diamoci la mano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78346" y="1506889"/>
            <a:ext cx="15162873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700" b="true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Nasce nel 2021 con l’obiettivo di collegare le realtà che si occupano di aiuto ai compiti:</a:t>
            </a:r>
          </a:p>
          <a:p>
            <a:pPr algn="r">
              <a:lnSpc>
                <a:spcPts val="3779"/>
              </a:lnSpc>
            </a:pPr>
            <a:r>
              <a:rPr lang="en-US" b="true" sz="2700">
                <a:solidFill>
                  <a:srgbClr val="04006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oggi comprende DIVERSE PERSONE E REALTA’ CHE HANNO A CUORE I RAGAZZI DI ARCORE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4005770" y="2874661"/>
            <a:ext cx="3103029" cy="3086100"/>
            <a:chOff x="0" y="0"/>
            <a:chExt cx="4137372" cy="4114800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271FF">
                  <a:alpha val="46667"/>
                </a:srgbClr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50335" y="1103657"/>
              <a:ext cx="3987037" cy="172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04006D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Righello e Pastello</a:t>
              </a:r>
            </a:p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04006D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25 bambini </a:t>
              </a:r>
            </a:p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04006D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25 + 3 volontari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252292" y="6365778"/>
            <a:ext cx="580414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Soddisfano solo il </a:t>
            </a:r>
            <a:r>
              <a:rPr lang="en-US" b="true" sz="3000">
                <a:solidFill>
                  <a:srgbClr val="5271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30%</a:t>
            </a:r>
            <a:r>
              <a:rPr lang="en-US" b="true" sz="3000">
                <a:solidFill>
                  <a:srgbClr val="FF3131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del bisogno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75857" y="7186169"/>
            <a:ext cx="4016013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BISOGNO DI DARE AD ALTRI RAGAZZI: SPAZI, OCCASIONI EDUCATIVE, MOMENTI DI AGGREGAZIONE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982299" y="3559460"/>
            <a:ext cx="2561566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Compitiamo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8 ragazzini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15 volontari giovani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55789" y="3077861"/>
            <a:ext cx="2979715" cy="262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Fra Righe e Quadretti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33 preadolescenti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16 volontari (3 adolescenti)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4006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 educatori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3215388" y="2572416"/>
            <a:ext cx="3660517" cy="366051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>
                <a:alpha val="46667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1743489" y="7351411"/>
            <a:ext cx="2943798" cy="2787367"/>
            <a:chOff x="0" y="0"/>
            <a:chExt cx="3925064" cy="3716490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675028"/>
              <a:ext cx="3925064" cy="2309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04006D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Progetto Colla sperimentazione che ha portato all’Azione 1</a:t>
              </a:r>
            </a:p>
          </p:txBody>
        </p:sp>
        <p:grpSp>
          <p:nvGrpSpPr>
            <p:cNvPr name="Group 38" id="38"/>
            <p:cNvGrpSpPr/>
            <p:nvPr/>
          </p:nvGrpSpPr>
          <p:grpSpPr>
            <a:xfrm rot="0">
              <a:off x="104287" y="0"/>
              <a:ext cx="3716490" cy="3716490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271FF">
                  <a:alpha val="46667"/>
                </a:srgbClr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</p:grpSp>
      <p:grpSp>
        <p:nvGrpSpPr>
          <p:cNvPr name="Group 41" id="41"/>
          <p:cNvGrpSpPr/>
          <p:nvPr/>
        </p:nvGrpSpPr>
        <p:grpSpPr>
          <a:xfrm rot="0">
            <a:off x="3075857" y="6232933"/>
            <a:ext cx="3764012" cy="376401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46667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982299" y="3183677"/>
            <a:ext cx="2554966" cy="2554966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46667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5143500"/>
          </a:xfrm>
          <a:prstGeom prst="rect">
            <a:avLst/>
          </a:prstGeom>
          <a:solidFill>
            <a:srgbClr val="5271FF"/>
          </a:solidFill>
        </p:spPr>
      </p:sp>
      <p:grpSp>
        <p:nvGrpSpPr>
          <p:cNvPr name="Group 3" id="3"/>
          <p:cNvGrpSpPr/>
          <p:nvPr/>
        </p:nvGrpSpPr>
        <p:grpSpPr>
          <a:xfrm rot="-10800000">
            <a:off x="13172711" y="0"/>
            <a:ext cx="5406864" cy="1462888"/>
            <a:chOff x="0" y="0"/>
            <a:chExt cx="2901437" cy="785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12441266" y="0"/>
            <a:ext cx="1462888" cy="146288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1455045" y="1462888"/>
            <a:ext cx="7504113" cy="2217723"/>
            <a:chOff x="0" y="0"/>
            <a:chExt cx="2656262" cy="7850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56262" cy="785017"/>
            </a:xfrm>
            <a:custGeom>
              <a:avLst/>
              <a:gdLst/>
              <a:ahLst/>
              <a:cxnLst/>
              <a:rect r="r" b="b" t="t" l="l"/>
              <a:pathLst>
                <a:path h="785017" w="2656262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1814747" y="1462888"/>
            <a:ext cx="7705339" cy="2217723"/>
            <a:chOff x="351790" y="351790"/>
            <a:chExt cx="2940050" cy="295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510" y="1332024"/>
              <a:ext cx="16290926" cy="3420024"/>
            </a:xfrm>
            <a:custGeom>
              <a:avLst/>
              <a:gdLst/>
              <a:ahLst/>
              <a:cxnLst/>
              <a:rect r="r" b="b" t="t" l="l"/>
              <a:pathLst>
                <a:path h="3420024" w="16290926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307436" cy="4775798"/>
            </a:xfrm>
            <a:custGeom>
              <a:avLst/>
              <a:gdLst/>
              <a:ahLst/>
              <a:cxnLst/>
              <a:rect r="r" b="b" t="t" l="l"/>
              <a:pathLst>
                <a:path h="4775798" w="16307436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13172711" y="1603304"/>
            <a:ext cx="2217723" cy="221772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15950290" y="3680612"/>
            <a:ext cx="5406864" cy="1462888"/>
            <a:chOff x="0" y="0"/>
            <a:chExt cx="2901437" cy="7850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01437" cy="785017"/>
            </a:xfrm>
            <a:custGeom>
              <a:avLst/>
              <a:gdLst/>
              <a:ahLst/>
              <a:cxnLst/>
              <a:rect r="r" b="b" t="t" l="l"/>
              <a:pathLst>
                <a:path h="785017" w="290143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10800000">
            <a:off x="15218846" y="3680612"/>
            <a:ext cx="1462888" cy="146288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17556556" y="3680612"/>
            <a:ext cx="1462888" cy="146288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69198" y="845744"/>
            <a:ext cx="9301670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6500" b="true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La parola ai protagonisti</a:t>
            </a:r>
          </a:p>
        </p:txBody>
      </p: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DAGVagdZ7BA</dc:identifier>
  <dcterms:modified xsi:type="dcterms:W3CDTF">2011-08-01T06:04:30Z</dcterms:modified>
  <cp:revision>1</cp:revision>
  <dc:title>BPA 09 NOVEMBRE 24</dc:title>
</cp:coreProperties>
</file>